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0" r:id="rId1"/>
  </p:sldMasterIdLst>
  <p:notesMasterIdLst>
    <p:notesMasterId r:id="rId24"/>
  </p:notesMasterIdLst>
  <p:handoutMasterIdLst>
    <p:handoutMasterId r:id="rId25"/>
  </p:handoutMasterIdLst>
  <p:sldIdLst>
    <p:sldId id="350" r:id="rId2"/>
    <p:sldId id="496" r:id="rId3"/>
    <p:sldId id="555" r:id="rId4"/>
    <p:sldId id="553" r:id="rId5"/>
    <p:sldId id="556" r:id="rId6"/>
    <p:sldId id="557" r:id="rId7"/>
    <p:sldId id="558" r:id="rId8"/>
    <p:sldId id="559" r:id="rId9"/>
    <p:sldId id="560" r:id="rId10"/>
    <p:sldId id="561" r:id="rId11"/>
    <p:sldId id="492" r:id="rId12"/>
    <p:sldId id="562" r:id="rId13"/>
    <p:sldId id="564" r:id="rId14"/>
    <p:sldId id="567" r:id="rId15"/>
    <p:sldId id="566" r:id="rId16"/>
    <p:sldId id="571" r:id="rId17"/>
    <p:sldId id="572" r:id="rId18"/>
    <p:sldId id="565" r:id="rId19"/>
    <p:sldId id="568" r:id="rId20"/>
    <p:sldId id="569" r:id="rId21"/>
    <p:sldId id="570" r:id="rId22"/>
    <p:sldId id="554" r:id="rId23"/>
  </p:sldIdLst>
  <p:sldSz cx="9144000" cy="6858000" type="screen4x3"/>
  <p:notesSz cx="6797675" cy="9926638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204" initials="2" lastIdx="1" clrIdx="0">
    <p:extLst>
      <p:ext uri="{19B8F6BF-5375-455C-9EA6-DF929625EA0E}">
        <p15:presenceInfo xmlns:p15="http://schemas.microsoft.com/office/powerpoint/2012/main" userId="204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1D1D"/>
    <a:srgbClr val="314352"/>
    <a:srgbClr val="4D4D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45D8D9-63A8-417C-89AF-0BA8C1298550}" v="49" dt="2023-04-30T13:19:54.18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규동[ 대학원석사과정재학 / 컴퓨터학과 ]" userId="befe0c2f-fda2-473e-9699-e402af70cabb" providerId="ADAL" clId="{653AC2B6-DEDB-4DA9-82DF-B5DAD2CDF48B}"/>
    <pc:docChg chg="undo custSel addSld modSld modMainMaster">
      <pc:chgData name="김규동[ 대학원석사과정재학 / 컴퓨터학과 ]" userId="befe0c2f-fda2-473e-9699-e402af70cabb" providerId="ADAL" clId="{653AC2B6-DEDB-4DA9-82DF-B5DAD2CDF48B}" dt="2023-04-28T12:12:02.640" v="221" actId="20577"/>
      <pc:docMkLst>
        <pc:docMk/>
      </pc:docMkLst>
      <pc:sldChg chg="modSp mod">
        <pc:chgData name="김규동[ 대학원석사과정재학 / 컴퓨터학과 ]" userId="befe0c2f-fda2-473e-9699-e402af70cabb" providerId="ADAL" clId="{653AC2B6-DEDB-4DA9-82DF-B5DAD2CDF48B}" dt="2023-04-23T14:23:19.313" v="173" actId="403"/>
        <pc:sldMkLst>
          <pc:docMk/>
          <pc:sldMk cId="3865482103" sldId="350"/>
        </pc:sldMkLst>
        <pc:spChg chg="mod">
          <ac:chgData name="김규동[ 대학원석사과정재학 / 컴퓨터학과 ]" userId="befe0c2f-fda2-473e-9699-e402af70cabb" providerId="ADAL" clId="{653AC2B6-DEDB-4DA9-82DF-B5DAD2CDF48B}" dt="2023-04-23T14:21:49.412" v="156" actId="1076"/>
          <ac:spMkLst>
            <pc:docMk/>
            <pc:sldMk cId="3865482103" sldId="350"/>
            <ac:spMk id="12" creationId="{691A7162-2962-4207-A3D1-F304892707AB}"/>
          </ac:spMkLst>
        </pc:spChg>
        <pc:spChg chg="mod">
          <ac:chgData name="김규동[ 대학원석사과정재학 / 컴퓨터학과 ]" userId="befe0c2f-fda2-473e-9699-e402af70cabb" providerId="ADAL" clId="{653AC2B6-DEDB-4DA9-82DF-B5DAD2CDF48B}" dt="2023-04-23T14:23:19.313" v="173" actId="403"/>
          <ac:spMkLst>
            <pc:docMk/>
            <pc:sldMk cId="3865482103" sldId="350"/>
            <ac:spMk id="13" creationId="{BCF75CF3-5D28-4D4C-BBE1-00AAC9EF91D0}"/>
          </ac:spMkLst>
        </pc:spChg>
      </pc:sldChg>
      <pc:sldChg chg="modSp mod">
        <pc:chgData name="김규동[ 대학원석사과정재학 / 컴퓨터학과 ]" userId="befe0c2f-fda2-473e-9699-e402af70cabb" providerId="ADAL" clId="{653AC2B6-DEDB-4DA9-82DF-B5DAD2CDF48B}" dt="2023-04-23T14:23:36.687" v="177" actId="404"/>
        <pc:sldMkLst>
          <pc:docMk/>
          <pc:sldMk cId="143839822" sldId="496"/>
        </pc:sldMkLst>
        <pc:spChg chg="mod">
          <ac:chgData name="김규동[ 대학원석사과정재학 / 컴퓨터학과 ]" userId="befe0c2f-fda2-473e-9699-e402af70cabb" providerId="ADAL" clId="{653AC2B6-DEDB-4DA9-82DF-B5DAD2CDF48B}" dt="2023-04-23T14:22:44.455" v="167"/>
          <ac:spMkLst>
            <pc:docMk/>
            <pc:sldMk cId="143839822" sldId="496"/>
            <ac:spMk id="5" creationId="{BED349D7-99A1-487D-A445-345E798BFE3B}"/>
          </ac:spMkLst>
        </pc:spChg>
        <pc:spChg chg="mod">
          <ac:chgData name="김규동[ 대학원석사과정재학 / 컴퓨터학과 ]" userId="befe0c2f-fda2-473e-9699-e402af70cabb" providerId="ADAL" clId="{653AC2B6-DEDB-4DA9-82DF-B5DAD2CDF48B}" dt="2023-04-23T14:23:36.687" v="177" actId="404"/>
          <ac:spMkLst>
            <pc:docMk/>
            <pc:sldMk cId="143839822" sldId="496"/>
            <ac:spMk id="6" creationId="{A82B475F-26A6-4F4B-8A1C-1C1EE3A592E9}"/>
          </ac:spMkLst>
        </pc:spChg>
      </pc:sldChg>
      <pc:sldChg chg="modSp mod">
        <pc:chgData name="김규동[ 대학원석사과정재학 / 컴퓨터학과 ]" userId="befe0c2f-fda2-473e-9699-e402af70cabb" providerId="ADAL" clId="{653AC2B6-DEDB-4DA9-82DF-B5DAD2CDF48B}" dt="2023-04-23T14:19:56.825" v="75" actId="20577"/>
        <pc:sldMkLst>
          <pc:docMk/>
          <pc:sldMk cId="848057522" sldId="554"/>
        </pc:sldMkLst>
        <pc:spChg chg="mod">
          <ac:chgData name="김규동[ 대학원석사과정재학 / 컴퓨터학과 ]" userId="befe0c2f-fda2-473e-9699-e402af70cabb" providerId="ADAL" clId="{653AC2B6-DEDB-4DA9-82DF-B5DAD2CDF48B}" dt="2023-04-23T14:19:56.825" v="75" actId="20577"/>
          <ac:spMkLst>
            <pc:docMk/>
            <pc:sldMk cId="848057522" sldId="554"/>
            <ac:spMk id="3" creationId="{00000000-0000-0000-0000-000000000000}"/>
          </ac:spMkLst>
        </pc:spChg>
      </pc:sldChg>
      <pc:sldChg chg="addSp delSp modSp new mod modClrScheme chgLayout">
        <pc:chgData name="김규동[ 대학원석사과정재학 / 컴퓨터학과 ]" userId="befe0c2f-fda2-473e-9699-e402af70cabb" providerId="ADAL" clId="{653AC2B6-DEDB-4DA9-82DF-B5DAD2CDF48B}" dt="2023-04-23T14:35:10.059" v="210" actId="1076"/>
        <pc:sldMkLst>
          <pc:docMk/>
          <pc:sldMk cId="4134706903" sldId="555"/>
        </pc:sldMkLst>
        <pc:spChg chg="del mod ord">
          <ac:chgData name="김규동[ 대학원석사과정재학 / 컴퓨터학과 ]" userId="befe0c2f-fda2-473e-9699-e402af70cabb" providerId="ADAL" clId="{653AC2B6-DEDB-4DA9-82DF-B5DAD2CDF48B}" dt="2023-04-23T14:25:05.352" v="179" actId="700"/>
          <ac:spMkLst>
            <pc:docMk/>
            <pc:sldMk cId="4134706903" sldId="555"/>
            <ac:spMk id="2" creationId="{52188E22-D259-3501-FBCA-DB6C98CA5280}"/>
          </ac:spMkLst>
        </pc:spChg>
        <pc:spChg chg="del mod ord">
          <ac:chgData name="김규동[ 대학원석사과정재학 / 컴퓨터학과 ]" userId="befe0c2f-fda2-473e-9699-e402af70cabb" providerId="ADAL" clId="{653AC2B6-DEDB-4DA9-82DF-B5DAD2CDF48B}" dt="2023-04-23T14:25:05.352" v="179" actId="700"/>
          <ac:spMkLst>
            <pc:docMk/>
            <pc:sldMk cId="4134706903" sldId="555"/>
            <ac:spMk id="3" creationId="{30CF6DF2-9810-8A9B-E717-5C65509E16C4}"/>
          </ac:spMkLst>
        </pc:spChg>
        <pc:spChg chg="del">
          <ac:chgData name="김규동[ 대학원석사과정재학 / 컴퓨터학과 ]" userId="befe0c2f-fda2-473e-9699-e402af70cabb" providerId="ADAL" clId="{653AC2B6-DEDB-4DA9-82DF-B5DAD2CDF48B}" dt="2023-04-23T14:25:05.352" v="179" actId="700"/>
          <ac:spMkLst>
            <pc:docMk/>
            <pc:sldMk cId="4134706903" sldId="555"/>
            <ac:spMk id="4" creationId="{CEB14BF1-60BE-D4B4-FF9D-E70091328B86}"/>
          </ac:spMkLst>
        </pc:spChg>
        <pc:spChg chg="add mod ord">
          <ac:chgData name="김규동[ 대학원석사과정재학 / 컴퓨터학과 ]" userId="befe0c2f-fda2-473e-9699-e402af70cabb" providerId="ADAL" clId="{653AC2B6-DEDB-4DA9-82DF-B5DAD2CDF48B}" dt="2023-04-23T14:25:43.603" v="188" actId="20577"/>
          <ac:spMkLst>
            <pc:docMk/>
            <pc:sldMk cId="4134706903" sldId="555"/>
            <ac:spMk id="5" creationId="{EFA1D171-EC64-31EF-D382-12AA1B51B9FF}"/>
          </ac:spMkLst>
        </pc:spChg>
        <pc:spChg chg="add del mod ord">
          <ac:chgData name="김규동[ 대학원석사과정재학 / 컴퓨터학과 ]" userId="befe0c2f-fda2-473e-9699-e402af70cabb" providerId="ADAL" clId="{653AC2B6-DEDB-4DA9-82DF-B5DAD2CDF48B}" dt="2023-04-23T14:35:10.059" v="210" actId="1076"/>
          <ac:spMkLst>
            <pc:docMk/>
            <pc:sldMk cId="4134706903" sldId="555"/>
            <ac:spMk id="6" creationId="{57D513D4-65EF-7A02-4D3C-AAD7DC8E4E77}"/>
          </ac:spMkLst>
        </pc:spChg>
      </pc:sldChg>
      <pc:sldChg chg="modSp mod">
        <pc:chgData name="김규동[ 대학원석사과정재학 / 컴퓨터학과 ]" userId="befe0c2f-fda2-473e-9699-e402af70cabb" providerId="ADAL" clId="{653AC2B6-DEDB-4DA9-82DF-B5DAD2CDF48B}" dt="2023-04-28T12:12:02.640" v="221" actId="20577"/>
        <pc:sldMkLst>
          <pc:docMk/>
          <pc:sldMk cId="4171160575" sldId="570"/>
        </pc:sldMkLst>
        <pc:spChg chg="mod">
          <ac:chgData name="김규동[ 대학원석사과정재학 / 컴퓨터학과 ]" userId="befe0c2f-fda2-473e-9699-e402af70cabb" providerId="ADAL" clId="{653AC2B6-DEDB-4DA9-82DF-B5DAD2CDF48B}" dt="2023-04-28T12:12:02.640" v="221" actId="20577"/>
          <ac:spMkLst>
            <pc:docMk/>
            <pc:sldMk cId="4171160575" sldId="570"/>
            <ac:spMk id="8" creationId="{0636DC7E-49EB-E22F-0119-22E77B42F31E}"/>
          </ac:spMkLst>
        </pc:spChg>
      </pc:sldChg>
      <pc:sldMasterChg chg="modSp">
        <pc:chgData name="김규동[ 대학원석사과정재학 / 컴퓨터학과 ]" userId="befe0c2f-fda2-473e-9699-e402af70cabb" providerId="ADAL" clId="{653AC2B6-DEDB-4DA9-82DF-B5DAD2CDF48B}" dt="2023-04-23T14:19:36.193" v="74"/>
        <pc:sldMasterMkLst>
          <pc:docMk/>
          <pc:sldMasterMk cId="0" sldId="2147483660"/>
        </pc:sldMasterMkLst>
        <pc:spChg chg="mod">
          <ac:chgData name="김규동[ 대학원석사과정재학 / 컴퓨터학과 ]" userId="befe0c2f-fda2-473e-9699-e402af70cabb" providerId="ADAL" clId="{653AC2B6-DEDB-4DA9-82DF-B5DAD2CDF48B}" dt="2023-04-23T14:19:36.193" v="74"/>
          <ac:spMkLst>
            <pc:docMk/>
            <pc:sldMasterMk cId="0" sldId="2147483660"/>
            <ac:spMk id="13" creationId="{00000000-0000-0000-0000-000000000000}"/>
          </ac:spMkLst>
        </pc:spChg>
      </pc:sldMasterChg>
    </pc:docChg>
  </pc:docChgLst>
  <pc:docChgLst>
    <pc:chgData name="김규동[ 대학원석사과정재학 / 컴퓨터학과 ]" userId="befe0c2f-fda2-473e-9699-e402af70cabb" providerId="ADAL" clId="{7E45D8D9-63A8-417C-89AF-0BA8C1298550}"/>
    <pc:docChg chg="undo redo custSel addSld delSld modSld sldOrd">
      <pc:chgData name="김규동[ 대학원석사과정재학 / 컴퓨터학과 ]" userId="befe0c2f-fda2-473e-9699-e402af70cabb" providerId="ADAL" clId="{7E45D8D9-63A8-417C-89AF-0BA8C1298550}" dt="2023-04-30T13:19:54.183" v="3607" actId="20577"/>
      <pc:docMkLst>
        <pc:docMk/>
      </pc:docMkLst>
      <pc:sldChg chg="modSp mod">
        <pc:chgData name="김규동[ 대학원석사과정재학 / 컴퓨터학과 ]" userId="befe0c2f-fda2-473e-9699-e402af70cabb" providerId="ADAL" clId="{7E45D8D9-63A8-417C-89AF-0BA8C1298550}" dt="2023-04-24T06:02:55.397" v="0" actId="1076"/>
        <pc:sldMkLst>
          <pc:docMk/>
          <pc:sldMk cId="3865482103" sldId="350"/>
        </pc:sldMkLst>
        <pc:spChg chg="mod">
          <ac:chgData name="김규동[ 대학원석사과정재학 / 컴퓨터학과 ]" userId="befe0c2f-fda2-473e-9699-e402af70cabb" providerId="ADAL" clId="{7E45D8D9-63A8-417C-89AF-0BA8C1298550}" dt="2023-04-24T06:02:55.397" v="0" actId="1076"/>
          <ac:spMkLst>
            <pc:docMk/>
            <pc:sldMk cId="3865482103" sldId="350"/>
            <ac:spMk id="13" creationId="{BCF75CF3-5D28-4D4C-BBE1-00AAC9EF91D0}"/>
          </ac:spMkLst>
        </pc:spChg>
      </pc:sldChg>
      <pc:sldChg chg="del">
        <pc:chgData name="김규동[ 대학원석사과정재학 / 컴퓨터학과 ]" userId="befe0c2f-fda2-473e-9699-e402af70cabb" providerId="ADAL" clId="{7E45D8D9-63A8-417C-89AF-0BA8C1298550}" dt="2023-04-24T12:20:06.570" v="1612" actId="47"/>
        <pc:sldMkLst>
          <pc:docMk/>
          <pc:sldMk cId="3448865456" sldId="487"/>
        </pc:sldMkLst>
      </pc:sldChg>
      <pc:sldChg chg="addSp delSp modSp add del mod">
        <pc:chgData name="김규동[ 대학원석사과정재학 / 컴퓨터학과 ]" userId="befe0c2f-fda2-473e-9699-e402af70cabb" providerId="ADAL" clId="{7E45D8D9-63A8-417C-89AF-0BA8C1298550}" dt="2023-04-24T12:16:30.409" v="1565" actId="20577"/>
        <pc:sldMkLst>
          <pc:docMk/>
          <pc:sldMk cId="1154611091" sldId="492"/>
        </pc:sldMkLst>
        <pc:spChg chg="mod">
          <ac:chgData name="김규동[ 대학원석사과정재학 / 컴퓨터학과 ]" userId="befe0c2f-fda2-473e-9699-e402af70cabb" providerId="ADAL" clId="{7E45D8D9-63A8-417C-89AF-0BA8C1298550}" dt="2023-04-24T12:15:00.354" v="1516"/>
          <ac:spMkLst>
            <pc:docMk/>
            <pc:sldMk cId="1154611091" sldId="492"/>
            <ac:spMk id="2" creationId="{00000000-0000-0000-0000-000000000000}"/>
          </ac:spMkLst>
        </pc:spChg>
        <pc:spChg chg="add del">
          <ac:chgData name="김규동[ 대학원석사과정재학 / 컴퓨터학과 ]" userId="befe0c2f-fda2-473e-9699-e402af70cabb" providerId="ADAL" clId="{7E45D8D9-63A8-417C-89AF-0BA8C1298550}" dt="2023-04-24T12:14:59.032" v="1515" actId="22"/>
          <ac:spMkLst>
            <pc:docMk/>
            <pc:sldMk cId="1154611091" sldId="492"/>
            <ac:spMk id="5" creationId="{F92334FD-9922-134E-479B-25ED001A209F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2:16:30.409" v="1565" actId="20577"/>
          <ac:spMkLst>
            <pc:docMk/>
            <pc:sldMk cId="1154611091" sldId="492"/>
            <ac:spMk id="6" creationId="{7FADEA38-7D34-0827-D20C-17B5AB5F9EC2}"/>
          </ac:spMkLst>
        </pc:spChg>
        <pc:picChg chg="mod">
          <ac:chgData name="김규동[ 대학원석사과정재학 / 컴퓨터학과 ]" userId="befe0c2f-fda2-473e-9699-e402af70cabb" providerId="ADAL" clId="{7E45D8D9-63A8-417C-89AF-0BA8C1298550}" dt="2023-04-24T12:14:48.125" v="1513" actId="1076"/>
          <ac:picMkLst>
            <pc:docMk/>
            <pc:sldMk cId="1154611091" sldId="492"/>
            <ac:picMk id="4" creationId="{65AA52C2-7F22-4305-9EFF-547693A6F6A5}"/>
          </ac:picMkLst>
        </pc:picChg>
      </pc:sldChg>
      <pc:sldChg chg="del">
        <pc:chgData name="김규동[ 대학원석사과정재학 / 컴퓨터학과 ]" userId="befe0c2f-fda2-473e-9699-e402af70cabb" providerId="ADAL" clId="{7E45D8D9-63A8-417C-89AF-0BA8C1298550}" dt="2023-04-24T12:32:28.731" v="1761" actId="47"/>
        <pc:sldMkLst>
          <pc:docMk/>
          <pc:sldMk cId="503989907" sldId="502"/>
        </pc:sldMkLst>
      </pc:sldChg>
      <pc:sldChg chg="del">
        <pc:chgData name="김규동[ 대학원석사과정재학 / 컴퓨터학과 ]" userId="befe0c2f-fda2-473e-9699-e402af70cabb" providerId="ADAL" clId="{7E45D8D9-63A8-417C-89AF-0BA8C1298550}" dt="2023-04-24T12:32:01.614" v="1760" actId="47"/>
        <pc:sldMkLst>
          <pc:docMk/>
          <pc:sldMk cId="2408177043" sldId="503"/>
        </pc:sldMkLst>
      </pc:sldChg>
      <pc:sldChg chg="del">
        <pc:chgData name="김규동[ 대학원석사과정재학 / 컴퓨터학과 ]" userId="befe0c2f-fda2-473e-9699-e402af70cabb" providerId="ADAL" clId="{7E45D8D9-63A8-417C-89AF-0BA8C1298550}" dt="2023-04-24T12:32:33.059" v="1762" actId="47"/>
        <pc:sldMkLst>
          <pc:docMk/>
          <pc:sldMk cId="3415809734" sldId="504"/>
        </pc:sldMkLst>
      </pc:sldChg>
      <pc:sldChg chg="del">
        <pc:chgData name="김규동[ 대학원석사과정재학 / 컴퓨터학과 ]" userId="befe0c2f-fda2-473e-9699-e402af70cabb" providerId="ADAL" clId="{7E45D8D9-63A8-417C-89AF-0BA8C1298550}" dt="2023-04-24T12:31:44.904" v="1759" actId="47"/>
        <pc:sldMkLst>
          <pc:docMk/>
          <pc:sldMk cId="3617481647" sldId="544"/>
        </pc:sldMkLst>
      </pc:sldChg>
      <pc:sldChg chg="del">
        <pc:chgData name="김규동[ 대학원석사과정재학 / 컴퓨터학과 ]" userId="befe0c2f-fda2-473e-9699-e402af70cabb" providerId="ADAL" clId="{7E45D8D9-63A8-417C-89AF-0BA8C1298550}" dt="2023-04-24T12:30:42.800" v="1758" actId="47"/>
        <pc:sldMkLst>
          <pc:docMk/>
          <pc:sldMk cId="226617764" sldId="545"/>
        </pc:sldMkLst>
      </pc:sldChg>
      <pc:sldChg chg="addSp delSp modSp mod">
        <pc:chgData name="김규동[ 대학원석사과정재학 / 컴퓨터학과 ]" userId="befe0c2f-fda2-473e-9699-e402af70cabb" providerId="ADAL" clId="{7E45D8D9-63A8-417C-89AF-0BA8C1298550}" dt="2023-04-24T07:47:53.817" v="680" actId="1076"/>
        <pc:sldMkLst>
          <pc:docMk/>
          <pc:sldMk cId="2972805562" sldId="553"/>
        </pc:sldMkLst>
        <pc:spChg chg="mod">
          <ac:chgData name="김규동[ 대학원석사과정재학 / 컴퓨터학과 ]" userId="befe0c2f-fda2-473e-9699-e402af70cabb" providerId="ADAL" clId="{7E45D8D9-63A8-417C-89AF-0BA8C1298550}" dt="2023-04-24T07:42:24.765" v="646"/>
          <ac:spMkLst>
            <pc:docMk/>
            <pc:sldMk cId="2972805562" sldId="553"/>
            <ac:spMk id="2" creationId="{00000000-0000-0000-0000-000000000000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06:46:30.691" v="3" actId="478"/>
          <ac:spMkLst>
            <pc:docMk/>
            <pc:sldMk cId="2972805562" sldId="553"/>
            <ac:spMk id="3" creationId="{55FBA954-103A-4BF7-B977-C1B78F32F726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06:46:30.691" v="3" actId="478"/>
          <ac:spMkLst>
            <pc:docMk/>
            <pc:sldMk cId="2972805562" sldId="553"/>
            <ac:spMk id="5" creationId="{13D43EF5-8861-40CB-ACDE-22BDEAFAD1A9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06:46:33.474" v="5" actId="478"/>
          <ac:spMkLst>
            <pc:docMk/>
            <pc:sldMk cId="2972805562" sldId="553"/>
            <ac:spMk id="6" creationId="{EFFAEB21-75EA-49FB-A587-BE2AE15227C4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06:46:30.691" v="3" actId="478"/>
          <ac:spMkLst>
            <pc:docMk/>
            <pc:sldMk cId="2972805562" sldId="553"/>
            <ac:spMk id="7" creationId="{E1C34174-57B7-460F-B760-9574FECCB61C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06:46:30.691" v="3" actId="478"/>
          <ac:spMkLst>
            <pc:docMk/>
            <pc:sldMk cId="2972805562" sldId="553"/>
            <ac:spMk id="8" creationId="{44F93B15-D488-4AD0-A237-023BD799E19F}"/>
          </ac:spMkLst>
        </pc:spChg>
        <pc:spChg chg="add del">
          <ac:chgData name="김규동[ 대학원석사과정재학 / 컴퓨터학과 ]" userId="befe0c2f-fda2-473e-9699-e402af70cabb" providerId="ADAL" clId="{7E45D8D9-63A8-417C-89AF-0BA8C1298550}" dt="2023-04-24T06:49:37.139" v="8"/>
          <ac:spMkLst>
            <pc:docMk/>
            <pc:sldMk cId="2972805562" sldId="553"/>
            <ac:spMk id="9" creationId="{9C7CF1C0-D708-7F2D-5D54-35599376B18A}"/>
          </ac:spMkLst>
        </pc:spChg>
        <pc:spChg chg="del mod">
          <ac:chgData name="김규동[ 대학원석사과정재학 / 컴퓨터학과 ]" userId="befe0c2f-fda2-473e-9699-e402af70cabb" providerId="ADAL" clId="{7E45D8D9-63A8-417C-89AF-0BA8C1298550}" dt="2023-04-24T06:53:30.505" v="50" actId="478"/>
          <ac:spMkLst>
            <pc:docMk/>
            <pc:sldMk cId="2972805562" sldId="553"/>
            <ac:spMk id="10" creationId="{2A9D5F9D-6A0F-442A-AE15-B00B2BB74537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06:48:52.627" v="6" actId="478"/>
          <ac:spMkLst>
            <pc:docMk/>
            <pc:sldMk cId="2972805562" sldId="553"/>
            <ac:spMk id="11" creationId="{11BE53CF-8638-4A53-B735-29268801D64D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06:46:30.691" v="3" actId="478"/>
          <ac:spMkLst>
            <pc:docMk/>
            <pc:sldMk cId="2972805562" sldId="553"/>
            <ac:spMk id="12" creationId="{DB6EAD06-C596-4904-BAA0-0C107767C566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06:46:31.596" v="4" actId="478"/>
          <ac:spMkLst>
            <pc:docMk/>
            <pc:sldMk cId="2972805562" sldId="553"/>
            <ac:spMk id="13" creationId="{DA245B48-330A-4BD9-9876-666D6BA2774C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06:46:30.691" v="3" actId="478"/>
          <ac:spMkLst>
            <pc:docMk/>
            <pc:sldMk cId="2972805562" sldId="553"/>
            <ac:spMk id="14" creationId="{E26052FF-5D8E-48D7-A292-976F8A9FDEE8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06:46:30.691" v="3" actId="478"/>
          <ac:spMkLst>
            <pc:docMk/>
            <pc:sldMk cId="2972805562" sldId="553"/>
            <ac:spMk id="15" creationId="{4CA6E238-7A16-4CE3-BE8F-4143192D311C}"/>
          </ac:spMkLst>
        </pc:spChg>
        <pc:spChg chg="add del mod">
          <ac:chgData name="김규동[ 대학원석사과정재학 / 컴퓨터학과 ]" userId="befe0c2f-fda2-473e-9699-e402af70cabb" providerId="ADAL" clId="{7E45D8D9-63A8-417C-89AF-0BA8C1298550}" dt="2023-04-24T06:49:57.977" v="14"/>
          <ac:spMkLst>
            <pc:docMk/>
            <pc:sldMk cId="2972805562" sldId="553"/>
            <ac:spMk id="16" creationId="{635C3270-CC90-B386-3CD9-E962E55C22C2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06:46:26.592" v="2" actId="478"/>
          <ac:spMkLst>
            <pc:docMk/>
            <pc:sldMk cId="2972805562" sldId="553"/>
            <ac:spMk id="17" creationId="{280199F5-65D9-4497-AD1D-B8064F3BA0FB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07:47:53.817" v="680" actId="1076"/>
          <ac:spMkLst>
            <pc:docMk/>
            <pc:sldMk cId="2972805562" sldId="553"/>
            <ac:spMk id="18" creationId="{A86835FC-7929-8EC3-82E5-1BEEEC3102C8}"/>
          </ac:spMkLst>
        </pc:spChg>
        <pc:spChg chg="add del">
          <ac:chgData name="김규동[ 대학원석사과정재학 / 컴퓨터학과 ]" userId="befe0c2f-fda2-473e-9699-e402af70cabb" providerId="ADAL" clId="{7E45D8D9-63A8-417C-89AF-0BA8C1298550}" dt="2023-04-24T06:50:10.616" v="17"/>
          <ac:spMkLst>
            <pc:docMk/>
            <pc:sldMk cId="2972805562" sldId="553"/>
            <ac:spMk id="19" creationId="{EB7E336E-20E4-88D8-D761-AD981505C14E}"/>
          </ac:spMkLst>
        </pc:spChg>
        <pc:spChg chg="add del">
          <ac:chgData name="김규동[ 대학원석사과정재학 / 컴퓨터학과 ]" userId="befe0c2f-fda2-473e-9699-e402af70cabb" providerId="ADAL" clId="{7E45D8D9-63A8-417C-89AF-0BA8C1298550}" dt="2023-04-24T06:50:13.724" v="21"/>
          <ac:spMkLst>
            <pc:docMk/>
            <pc:sldMk cId="2972805562" sldId="553"/>
            <ac:spMk id="20" creationId="{C48C1623-7906-8ADB-3B86-20F1A45AD058}"/>
          </ac:spMkLst>
        </pc:spChg>
        <pc:spChg chg="add del">
          <ac:chgData name="김규동[ 대학원석사과정재학 / 컴퓨터학과 ]" userId="befe0c2f-fda2-473e-9699-e402af70cabb" providerId="ADAL" clId="{7E45D8D9-63A8-417C-89AF-0BA8C1298550}" dt="2023-04-24T06:50:24.103" v="23"/>
          <ac:spMkLst>
            <pc:docMk/>
            <pc:sldMk cId="2972805562" sldId="553"/>
            <ac:spMk id="21" creationId="{4DA6099D-AAA5-22EE-2E2B-53109443582D}"/>
          </ac:spMkLst>
        </pc:spChg>
        <pc:spChg chg="add del">
          <ac:chgData name="김규동[ 대학원석사과정재학 / 컴퓨터학과 ]" userId="befe0c2f-fda2-473e-9699-e402af70cabb" providerId="ADAL" clId="{7E45D8D9-63A8-417C-89AF-0BA8C1298550}" dt="2023-04-24T06:50:26.271" v="25"/>
          <ac:spMkLst>
            <pc:docMk/>
            <pc:sldMk cId="2972805562" sldId="553"/>
            <ac:spMk id="22" creationId="{853606F7-BAAB-0C60-652B-1F6D1750BD57}"/>
          </ac:spMkLst>
        </pc:spChg>
        <pc:spChg chg="add del">
          <ac:chgData name="김규동[ 대학원석사과정재학 / 컴퓨터학과 ]" userId="befe0c2f-fda2-473e-9699-e402af70cabb" providerId="ADAL" clId="{7E45D8D9-63A8-417C-89AF-0BA8C1298550}" dt="2023-04-24T06:56:13.799" v="59"/>
          <ac:spMkLst>
            <pc:docMk/>
            <pc:sldMk cId="2972805562" sldId="553"/>
            <ac:spMk id="23" creationId="{03197881-AEF3-1A12-8702-C79396E4355C}"/>
          </ac:spMkLst>
        </pc:spChg>
        <pc:spChg chg="add del mod">
          <ac:chgData name="김규동[ 대학원석사과정재학 / 컴퓨터학과 ]" userId="befe0c2f-fda2-473e-9699-e402af70cabb" providerId="ADAL" clId="{7E45D8D9-63A8-417C-89AF-0BA8C1298550}" dt="2023-04-24T07:26:44.088" v="149" actId="478"/>
          <ac:spMkLst>
            <pc:docMk/>
            <pc:sldMk cId="2972805562" sldId="553"/>
            <ac:spMk id="28" creationId="{09525550-10C7-5CB9-11DF-D92F6E07F8CC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07:31:06.650" v="368" actId="20577"/>
          <ac:spMkLst>
            <pc:docMk/>
            <pc:sldMk cId="2972805562" sldId="553"/>
            <ac:spMk id="29" creationId="{1BB6D0C9-D69C-84C9-A1CD-9BB4F9F05A3C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07:30:49.346" v="366" actId="208"/>
          <ac:spMkLst>
            <pc:docMk/>
            <pc:sldMk cId="2972805562" sldId="553"/>
            <ac:spMk id="30" creationId="{89E57599-6D95-4804-A48A-CB5DAF772F63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07:32:57.741" v="382" actId="1582"/>
          <ac:spMkLst>
            <pc:docMk/>
            <pc:sldMk cId="2972805562" sldId="553"/>
            <ac:spMk id="31" creationId="{EB1FA7E3-30CD-C29B-9034-045FA1FF597F}"/>
          </ac:spMkLst>
        </pc:spChg>
        <pc:spChg chg="add del">
          <ac:chgData name="김규동[ 대학원석사과정재학 / 컴퓨터학과 ]" userId="befe0c2f-fda2-473e-9699-e402af70cabb" providerId="ADAL" clId="{7E45D8D9-63A8-417C-89AF-0BA8C1298550}" dt="2023-04-24T07:45:21.849" v="651"/>
          <ac:spMkLst>
            <pc:docMk/>
            <pc:sldMk cId="2972805562" sldId="553"/>
            <ac:spMk id="32" creationId="{590E5984-C73A-0720-D5F7-11B75850C684}"/>
          </ac:spMkLst>
        </pc:spChg>
        <pc:spChg chg="add del">
          <ac:chgData name="김규동[ 대학원석사과정재학 / 컴퓨터학과 ]" userId="befe0c2f-fda2-473e-9699-e402af70cabb" providerId="ADAL" clId="{7E45D8D9-63A8-417C-89AF-0BA8C1298550}" dt="2023-04-24T07:45:24.932" v="655"/>
          <ac:spMkLst>
            <pc:docMk/>
            <pc:sldMk cId="2972805562" sldId="553"/>
            <ac:spMk id="33" creationId="{5E059647-449A-8050-E086-2D759DF05030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07:47:18.042" v="677" actId="1076"/>
          <ac:spMkLst>
            <pc:docMk/>
            <pc:sldMk cId="2972805562" sldId="553"/>
            <ac:spMk id="35" creationId="{C63E2BB4-02BD-7870-8902-C2118F473132}"/>
          </ac:spMkLst>
        </pc:spChg>
        <pc:spChg chg="add del">
          <ac:chgData name="김규동[ 대학원석사과정재학 / 컴퓨터학과 ]" userId="befe0c2f-fda2-473e-9699-e402af70cabb" providerId="ADAL" clId="{7E45D8D9-63A8-417C-89AF-0BA8C1298550}" dt="2023-04-24T07:46:02.578" v="663"/>
          <ac:spMkLst>
            <pc:docMk/>
            <pc:sldMk cId="2972805562" sldId="553"/>
            <ac:spMk id="36" creationId="{ED660D4F-86F3-F2F2-2F0A-A62515F1EDD0}"/>
          </ac:spMkLst>
        </pc:spChg>
        <pc:spChg chg="add del mod">
          <ac:chgData name="김규동[ 대학원석사과정재학 / 컴퓨터학과 ]" userId="befe0c2f-fda2-473e-9699-e402af70cabb" providerId="ADAL" clId="{7E45D8D9-63A8-417C-89AF-0BA8C1298550}" dt="2023-04-24T07:46:27.052" v="670" actId="478"/>
          <ac:spMkLst>
            <pc:docMk/>
            <pc:sldMk cId="2972805562" sldId="553"/>
            <ac:spMk id="37" creationId="{23B3992A-569B-7649-1EF2-A3AF0F6CE451}"/>
          </ac:spMkLst>
        </pc:spChg>
        <pc:picChg chg="del">
          <ac:chgData name="김규동[ 대학원석사과정재학 / 컴퓨터학과 ]" userId="befe0c2f-fda2-473e-9699-e402af70cabb" providerId="ADAL" clId="{7E45D8D9-63A8-417C-89AF-0BA8C1298550}" dt="2023-04-24T06:46:22.245" v="1" actId="478"/>
          <ac:picMkLst>
            <pc:docMk/>
            <pc:sldMk cId="2972805562" sldId="553"/>
            <ac:picMk id="4" creationId="{65AA52C2-7F22-4305-9EFF-547693A6F6A5}"/>
          </ac:picMkLst>
        </pc:picChg>
        <pc:picChg chg="add mod">
          <ac:chgData name="김규동[ 대학원석사과정재학 / 컴퓨터학과 ]" userId="befe0c2f-fda2-473e-9699-e402af70cabb" providerId="ADAL" clId="{7E45D8D9-63A8-417C-89AF-0BA8C1298550}" dt="2023-04-24T07:25:36.650" v="142" actId="1076"/>
          <ac:picMkLst>
            <pc:docMk/>
            <pc:sldMk cId="2972805562" sldId="553"/>
            <ac:picMk id="25" creationId="{74C6E04D-EC89-DE9C-06B3-80887832CE33}"/>
          </ac:picMkLst>
        </pc:picChg>
        <pc:picChg chg="add mod">
          <ac:chgData name="김규동[ 대학원석사과정재학 / 컴퓨터학과 ]" userId="befe0c2f-fda2-473e-9699-e402af70cabb" providerId="ADAL" clId="{7E45D8D9-63A8-417C-89AF-0BA8C1298550}" dt="2023-04-24T07:32:33.802" v="373" actId="1076"/>
          <ac:picMkLst>
            <pc:docMk/>
            <pc:sldMk cId="2972805562" sldId="553"/>
            <ac:picMk id="27" creationId="{635BC206-04AA-6266-0543-69AA3E4E7D6A}"/>
          </ac:picMkLst>
        </pc:picChg>
      </pc:sldChg>
      <pc:sldChg chg="modSp mod">
        <pc:chgData name="김규동[ 대학원석사과정재학 / 컴퓨터학과 ]" userId="befe0c2f-fda2-473e-9699-e402af70cabb" providerId="ADAL" clId="{7E45D8D9-63A8-417C-89AF-0BA8C1298550}" dt="2023-04-25T08:48:02.237" v="3462" actId="20577"/>
        <pc:sldMkLst>
          <pc:docMk/>
          <pc:sldMk cId="848057522" sldId="554"/>
        </pc:sldMkLst>
        <pc:spChg chg="mod">
          <ac:chgData name="김규동[ 대학원석사과정재학 / 컴퓨터학과 ]" userId="befe0c2f-fda2-473e-9699-e402af70cabb" providerId="ADAL" clId="{7E45D8D9-63A8-417C-89AF-0BA8C1298550}" dt="2023-04-25T08:48:02.237" v="3462" actId="20577"/>
          <ac:spMkLst>
            <pc:docMk/>
            <pc:sldMk cId="848057522" sldId="554"/>
            <ac:spMk id="3" creationId="{00000000-0000-0000-0000-000000000000}"/>
          </ac:spMkLst>
        </pc:spChg>
      </pc:sldChg>
      <pc:sldChg chg="modSp mod">
        <pc:chgData name="김규동[ 대학원석사과정재학 / 컴퓨터학과 ]" userId="befe0c2f-fda2-473e-9699-e402af70cabb" providerId="ADAL" clId="{7E45D8D9-63A8-417C-89AF-0BA8C1298550}" dt="2023-04-24T07:44:08.273" v="649" actId="1076"/>
        <pc:sldMkLst>
          <pc:docMk/>
          <pc:sldMk cId="4134706903" sldId="555"/>
        </pc:sldMkLst>
        <pc:spChg chg="mod">
          <ac:chgData name="김규동[ 대학원석사과정재학 / 컴퓨터학과 ]" userId="befe0c2f-fda2-473e-9699-e402af70cabb" providerId="ADAL" clId="{7E45D8D9-63A8-417C-89AF-0BA8C1298550}" dt="2023-04-24T07:44:08.273" v="649" actId="1076"/>
          <ac:spMkLst>
            <pc:docMk/>
            <pc:sldMk cId="4134706903" sldId="555"/>
            <ac:spMk id="5" creationId="{EFA1D171-EC64-31EF-D382-12AA1B51B9FF}"/>
          </ac:spMkLst>
        </pc:spChg>
        <pc:spChg chg="mod">
          <ac:chgData name="김규동[ 대학원석사과정재학 / 컴퓨터학과 ]" userId="befe0c2f-fda2-473e-9699-e402af70cabb" providerId="ADAL" clId="{7E45D8D9-63A8-417C-89AF-0BA8C1298550}" dt="2023-04-24T07:44:08.273" v="649" actId="1076"/>
          <ac:spMkLst>
            <pc:docMk/>
            <pc:sldMk cId="4134706903" sldId="555"/>
            <ac:spMk id="6" creationId="{57D513D4-65EF-7A02-4D3C-AAD7DC8E4E77}"/>
          </ac:spMkLst>
        </pc:spChg>
      </pc:sldChg>
      <pc:sldChg chg="addSp delSp modSp new mod">
        <pc:chgData name="김규동[ 대학원석사과정재학 / 컴퓨터학과 ]" userId="befe0c2f-fda2-473e-9699-e402af70cabb" providerId="ADAL" clId="{7E45D8D9-63A8-417C-89AF-0BA8C1298550}" dt="2023-04-24T08:45:48.400" v="885" actId="113"/>
        <pc:sldMkLst>
          <pc:docMk/>
          <pc:sldMk cId="1448082556" sldId="556"/>
        </pc:sldMkLst>
        <pc:spChg chg="mod">
          <ac:chgData name="김규동[ 대학원석사과정재학 / 컴퓨터학과 ]" userId="befe0c2f-fda2-473e-9699-e402af70cabb" providerId="ADAL" clId="{7E45D8D9-63A8-417C-89AF-0BA8C1298550}" dt="2023-04-24T07:47:37.307" v="679"/>
          <ac:spMkLst>
            <pc:docMk/>
            <pc:sldMk cId="1448082556" sldId="556"/>
            <ac:spMk id="2" creationId="{A577CB95-A49B-D798-0659-1256F140B664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07:51:10.190" v="681" actId="478"/>
          <ac:spMkLst>
            <pc:docMk/>
            <pc:sldMk cId="1448082556" sldId="556"/>
            <ac:spMk id="3" creationId="{550582D2-F53D-23D8-CD01-0E5E67BB939F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07:51:10.190" v="681" actId="478"/>
          <ac:spMkLst>
            <pc:docMk/>
            <pc:sldMk cId="1448082556" sldId="556"/>
            <ac:spMk id="4" creationId="{A270A405-49C5-267C-2288-A88B40A088F6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08:11:30.976" v="794" actId="113"/>
          <ac:spMkLst>
            <pc:docMk/>
            <pc:sldMk cId="1448082556" sldId="556"/>
            <ac:spMk id="7" creationId="{9109AE4E-D934-A7D9-FE17-0D00E9A245F8}"/>
          </ac:spMkLst>
        </pc:spChg>
        <pc:spChg chg="add del mod">
          <ac:chgData name="김규동[ 대학원석사과정재학 / 컴퓨터학과 ]" userId="befe0c2f-fda2-473e-9699-e402af70cabb" providerId="ADAL" clId="{7E45D8D9-63A8-417C-89AF-0BA8C1298550}" dt="2023-04-24T07:53:16.269" v="701" actId="478"/>
          <ac:spMkLst>
            <pc:docMk/>
            <pc:sldMk cId="1448082556" sldId="556"/>
            <ac:spMk id="8" creationId="{F98FB6B4-FBAF-A0C6-F5EF-6934FADFB112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08:02:53.987" v="759" actId="207"/>
          <ac:spMkLst>
            <pc:docMk/>
            <pc:sldMk cId="1448082556" sldId="556"/>
            <ac:spMk id="9" creationId="{9F95DAB8-DA31-F4DF-2510-CD0402A0F805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08:45:48.400" v="885" actId="113"/>
          <ac:spMkLst>
            <pc:docMk/>
            <pc:sldMk cId="1448082556" sldId="556"/>
            <ac:spMk id="10" creationId="{7670CC64-92DA-1B86-0629-08F5B067A229}"/>
          </ac:spMkLst>
        </pc:spChg>
        <pc:picChg chg="add mod">
          <ac:chgData name="김규동[ 대학원석사과정재학 / 컴퓨터학과 ]" userId="befe0c2f-fda2-473e-9699-e402af70cabb" providerId="ADAL" clId="{7E45D8D9-63A8-417C-89AF-0BA8C1298550}" dt="2023-04-24T08:02:23.726" v="756" actId="1076"/>
          <ac:picMkLst>
            <pc:docMk/>
            <pc:sldMk cId="1448082556" sldId="556"/>
            <ac:picMk id="6" creationId="{A6AB63F2-55A4-F739-1078-DBEF09E4E450}"/>
          </ac:picMkLst>
        </pc:picChg>
      </pc:sldChg>
      <pc:sldChg chg="addSp delSp modSp new mod">
        <pc:chgData name="김규동[ 대학원석사과정재학 / 컴퓨터학과 ]" userId="befe0c2f-fda2-473e-9699-e402af70cabb" providerId="ADAL" clId="{7E45D8D9-63A8-417C-89AF-0BA8C1298550}" dt="2023-04-24T08:49:34.164" v="1017" actId="207"/>
        <pc:sldMkLst>
          <pc:docMk/>
          <pc:sldMk cId="1746241297" sldId="557"/>
        </pc:sldMkLst>
        <pc:spChg chg="mod">
          <ac:chgData name="김규동[ 대학원석사과정재학 / 컴퓨터학과 ]" userId="befe0c2f-fda2-473e-9699-e402af70cabb" providerId="ADAL" clId="{7E45D8D9-63A8-417C-89AF-0BA8C1298550}" dt="2023-04-24T07:51:48.675" v="686"/>
          <ac:spMkLst>
            <pc:docMk/>
            <pc:sldMk cId="1746241297" sldId="557"/>
            <ac:spMk id="2" creationId="{9DF7E46A-EC07-2644-C11F-8A72D6A91331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07:51:51.091" v="687" actId="478"/>
          <ac:spMkLst>
            <pc:docMk/>
            <pc:sldMk cId="1746241297" sldId="557"/>
            <ac:spMk id="3" creationId="{2BDD52EE-B58B-74AA-7641-E683833508BF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07:51:51.091" v="687" actId="478"/>
          <ac:spMkLst>
            <pc:docMk/>
            <pc:sldMk cId="1746241297" sldId="557"/>
            <ac:spMk id="4" creationId="{6B74643B-2CC8-F595-D9E6-C17E0A65B57B}"/>
          </ac:spMkLst>
        </pc:spChg>
        <pc:spChg chg="add del">
          <ac:chgData name="김규동[ 대학원석사과정재학 / 컴퓨터학과 ]" userId="befe0c2f-fda2-473e-9699-e402af70cabb" providerId="ADAL" clId="{7E45D8D9-63A8-417C-89AF-0BA8C1298550}" dt="2023-04-24T07:51:54.362" v="689" actId="478"/>
          <ac:spMkLst>
            <pc:docMk/>
            <pc:sldMk cId="1746241297" sldId="557"/>
            <ac:spMk id="6" creationId="{1555CE24-4561-F38A-34B2-61DE89396606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08:49:34.164" v="1017" actId="207"/>
          <ac:spMkLst>
            <pc:docMk/>
            <pc:sldMk cId="1746241297" sldId="557"/>
            <ac:spMk id="10" creationId="{A7790D4E-7D47-03DC-46E8-F3FFA3B1B2A1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08:44:25.622" v="867" actId="208"/>
          <ac:spMkLst>
            <pc:docMk/>
            <pc:sldMk cId="1746241297" sldId="557"/>
            <ac:spMk id="11" creationId="{3844FBE4-2EAC-3FF8-BAF2-4390551DA2FD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08:48:16.437" v="964" actId="14100"/>
          <ac:spMkLst>
            <pc:docMk/>
            <pc:sldMk cId="1746241297" sldId="557"/>
            <ac:spMk id="12" creationId="{8E036E55-0FA0-551A-62FD-390DF0A9C2EA}"/>
          </ac:spMkLst>
        </pc:spChg>
        <pc:picChg chg="add mod">
          <ac:chgData name="김규동[ 대학원석사과정재학 / 컴퓨터학과 ]" userId="befe0c2f-fda2-473e-9699-e402af70cabb" providerId="ADAL" clId="{7E45D8D9-63A8-417C-89AF-0BA8C1298550}" dt="2023-04-24T08:45:19.738" v="881" actId="1076"/>
          <ac:picMkLst>
            <pc:docMk/>
            <pc:sldMk cId="1746241297" sldId="557"/>
            <ac:picMk id="8" creationId="{530EA028-D9AC-EA72-3794-A4337EE07C7A}"/>
          </ac:picMkLst>
        </pc:picChg>
      </pc:sldChg>
      <pc:sldChg chg="addSp delSp modSp new mod">
        <pc:chgData name="김규동[ 대학원석사과정재학 / 컴퓨터학과 ]" userId="befe0c2f-fda2-473e-9699-e402af70cabb" providerId="ADAL" clId="{7E45D8D9-63A8-417C-89AF-0BA8C1298550}" dt="2023-04-24T11:36:41.996" v="1146" actId="113"/>
        <pc:sldMkLst>
          <pc:docMk/>
          <pc:sldMk cId="2360753898" sldId="558"/>
        </pc:sldMkLst>
        <pc:spChg chg="mod">
          <ac:chgData name="김규동[ 대학원석사과정재학 / 컴퓨터학과 ]" userId="befe0c2f-fda2-473e-9699-e402af70cabb" providerId="ADAL" clId="{7E45D8D9-63A8-417C-89AF-0BA8C1298550}" dt="2023-04-24T08:51:33.767" v="1020"/>
          <ac:spMkLst>
            <pc:docMk/>
            <pc:sldMk cId="2360753898" sldId="558"/>
            <ac:spMk id="2" creationId="{C509DBFD-2191-BFAD-043E-51ACB310CCAA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08:53:34.671" v="1021" actId="478"/>
          <ac:spMkLst>
            <pc:docMk/>
            <pc:sldMk cId="2360753898" sldId="558"/>
            <ac:spMk id="3" creationId="{7CC64850-0628-0566-3DC1-CAAB80BFA5A1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08:53:34.671" v="1021" actId="478"/>
          <ac:spMkLst>
            <pc:docMk/>
            <pc:sldMk cId="2360753898" sldId="558"/>
            <ac:spMk id="4" creationId="{957FEE8F-78EF-65C7-465F-D065A61391C7}"/>
          </ac:spMkLst>
        </pc:spChg>
        <pc:spChg chg="add del mod">
          <ac:chgData name="김규동[ 대학원석사과정재학 / 컴퓨터학과 ]" userId="befe0c2f-fda2-473e-9699-e402af70cabb" providerId="ADAL" clId="{7E45D8D9-63A8-417C-89AF-0BA8C1298550}" dt="2023-04-24T08:55:49.852" v="1030"/>
          <ac:spMkLst>
            <pc:docMk/>
            <pc:sldMk cId="2360753898" sldId="558"/>
            <ac:spMk id="9" creationId="{21FA53D6-0DD5-0B61-0936-5B2A4D612E42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1:10:07.487" v="1108" actId="1076"/>
          <ac:spMkLst>
            <pc:docMk/>
            <pc:sldMk cId="2360753898" sldId="558"/>
            <ac:spMk id="10" creationId="{3AF38BBF-9B98-33D5-D883-B15D45839A92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1:10:07.487" v="1108" actId="1076"/>
          <ac:spMkLst>
            <pc:docMk/>
            <pc:sldMk cId="2360753898" sldId="558"/>
            <ac:spMk id="11" creationId="{95699512-E578-F6BB-0950-1E646C0F0C19}"/>
          </ac:spMkLst>
        </pc:spChg>
        <pc:spChg chg="add del mod">
          <ac:chgData name="김규동[ 대학원석사과정재학 / 컴퓨터학과 ]" userId="befe0c2f-fda2-473e-9699-e402af70cabb" providerId="ADAL" clId="{7E45D8D9-63A8-417C-89AF-0BA8C1298550}" dt="2023-04-24T11:36:05.386" v="1126"/>
          <ac:spMkLst>
            <pc:docMk/>
            <pc:sldMk cId="2360753898" sldId="558"/>
            <ac:spMk id="12" creationId="{FEB2AE13-BD3C-CFF1-ABED-5405A60E8000}"/>
          </ac:spMkLst>
        </pc:spChg>
        <pc:spChg chg="add del mod">
          <ac:chgData name="김규동[ 대학원석사과정재학 / 컴퓨터학과 ]" userId="befe0c2f-fda2-473e-9699-e402af70cabb" providerId="ADAL" clId="{7E45D8D9-63A8-417C-89AF-0BA8C1298550}" dt="2023-04-24T11:07:37.267" v="1069"/>
          <ac:spMkLst>
            <pc:docMk/>
            <pc:sldMk cId="2360753898" sldId="558"/>
            <ac:spMk id="13" creationId="{241DD0D7-7DDE-B302-3A36-F0C18F49A3E2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1:10:24.640" v="1111" actId="207"/>
          <ac:spMkLst>
            <pc:docMk/>
            <pc:sldMk cId="2360753898" sldId="558"/>
            <ac:spMk id="14" creationId="{89DB2CB5-4AC5-7B28-1481-B0B72A748658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1:36:41.996" v="1146" actId="113"/>
          <ac:spMkLst>
            <pc:docMk/>
            <pc:sldMk cId="2360753898" sldId="558"/>
            <ac:spMk id="16" creationId="{261DD0FA-2B77-282F-B949-06992F935FE2}"/>
          </ac:spMkLst>
        </pc:spChg>
        <pc:picChg chg="add mod">
          <ac:chgData name="김규동[ 대학원석사과정재학 / 컴퓨터학과 ]" userId="befe0c2f-fda2-473e-9699-e402af70cabb" providerId="ADAL" clId="{7E45D8D9-63A8-417C-89AF-0BA8C1298550}" dt="2023-04-24T11:10:03.780" v="1107" actId="1076"/>
          <ac:picMkLst>
            <pc:docMk/>
            <pc:sldMk cId="2360753898" sldId="558"/>
            <ac:picMk id="6" creationId="{5BA1E0CC-ABBF-7E29-3A57-911FAC3D4109}"/>
          </ac:picMkLst>
        </pc:picChg>
        <pc:picChg chg="add mod modCrop">
          <ac:chgData name="김규동[ 대학원석사과정재학 / 컴퓨터학과 ]" userId="befe0c2f-fda2-473e-9699-e402af70cabb" providerId="ADAL" clId="{7E45D8D9-63A8-417C-89AF-0BA8C1298550}" dt="2023-04-24T11:36:10.927" v="1129" actId="1076"/>
          <ac:picMkLst>
            <pc:docMk/>
            <pc:sldMk cId="2360753898" sldId="558"/>
            <ac:picMk id="8" creationId="{FC29C24E-D23F-BCB2-D2FE-D001D49897CA}"/>
          </ac:picMkLst>
        </pc:picChg>
      </pc:sldChg>
      <pc:sldChg chg="delSp add del mod">
        <pc:chgData name="김규동[ 대학원석사과정재학 / 컴퓨터학과 ]" userId="befe0c2f-fda2-473e-9699-e402af70cabb" providerId="ADAL" clId="{7E45D8D9-63A8-417C-89AF-0BA8C1298550}" dt="2023-04-24T08:43:08.169" v="860" actId="47"/>
        <pc:sldMkLst>
          <pc:docMk/>
          <pc:sldMk cId="2922712545" sldId="558"/>
        </pc:sldMkLst>
        <pc:spChg chg="del">
          <ac:chgData name="김규동[ 대학원석사과정재학 / 컴퓨터학과 ]" userId="befe0c2f-fda2-473e-9699-e402af70cabb" providerId="ADAL" clId="{7E45D8D9-63A8-417C-89AF-0BA8C1298550}" dt="2023-04-24T08:17:15.828" v="859" actId="478"/>
          <ac:spMkLst>
            <pc:docMk/>
            <pc:sldMk cId="2922712545" sldId="558"/>
            <ac:spMk id="7" creationId="{9109AE4E-D934-A7D9-FE17-0D00E9A245F8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08:17:12.821" v="858" actId="478"/>
          <ac:spMkLst>
            <pc:docMk/>
            <pc:sldMk cId="2922712545" sldId="558"/>
            <ac:spMk id="9" creationId="{9F95DAB8-DA31-F4DF-2510-CD0402A0F805}"/>
          </ac:spMkLst>
        </pc:spChg>
      </pc:sldChg>
      <pc:sldChg chg="addSp delSp modSp new mod">
        <pc:chgData name="김규동[ 대학원석사과정재학 / 컴퓨터학과 ]" userId="befe0c2f-fda2-473e-9699-e402af70cabb" providerId="ADAL" clId="{7E45D8D9-63A8-417C-89AF-0BA8C1298550}" dt="2023-04-24T11:54:41.353" v="1287" actId="1076"/>
        <pc:sldMkLst>
          <pc:docMk/>
          <pc:sldMk cId="2170933768" sldId="559"/>
        </pc:sldMkLst>
        <pc:spChg chg="del">
          <ac:chgData name="김규동[ 대학원석사과정재학 / 컴퓨터학과 ]" userId="befe0c2f-fda2-473e-9699-e402af70cabb" providerId="ADAL" clId="{7E45D8D9-63A8-417C-89AF-0BA8C1298550}" dt="2023-04-24T11:32:15.633" v="1120" actId="478"/>
          <ac:spMkLst>
            <pc:docMk/>
            <pc:sldMk cId="2170933768" sldId="559"/>
            <ac:spMk id="2" creationId="{C6B486E9-F041-2BAF-337F-4748EB2DEE6E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11:32:15.633" v="1120" actId="478"/>
          <ac:spMkLst>
            <pc:docMk/>
            <pc:sldMk cId="2170933768" sldId="559"/>
            <ac:spMk id="3" creationId="{A5E06BB2-C7DB-34C3-9F97-2CF10734860C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11:32:15.633" v="1120" actId="478"/>
          <ac:spMkLst>
            <pc:docMk/>
            <pc:sldMk cId="2170933768" sldId="559"/>
            <ac:spMk id="4" creationId="{60F3B98A-ED13-5047-5CBC-DF920E86A56C}"/>
          </ac:spMkLst>
        </pc:spChg>
        <pc:spChg chg="add del mod">
          <ac:chgData name="김규동[ 대학원석사과정재학 / 컴퓨터학과 ]" userId="befe0c2f-fda2-473e-9699-e402af70cabb" providerId="ADAL" clId="{7E45D8D9-63A8-417C-89AF-0BA8C1298550}" dt="2023-04-24T11:32:01.206" v="1119"/>
          <ac:spMkLst>
            <pc:docMk/>
            <pc:sldMk cId="2170933768" sldId="559"/>
            <ac:spMk id="5" creationId="{4DD63432-538E-18A0-960A-36F1E3AC34BA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1:32:15.862" v="1121"/>
          <ac:spMkLst>
            <pc:docMk/>
            <pc:sldMk cId="2170933768" sldId="559"/>
            <ac:spMk id="6" creationId="{94EB4196-EAC9-B220-6D3D-5A10F7473C18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1:39:23.862" v="1150" actId="207"/>
          <ac:spMkLst>
            <pc:docMk/>
            <pc:sldMk cId="2170933768" sldId="559"/>
            <ac:spMk id="9" creationId="{6E99C949-8F96-9AD3-6529-DA5A95A5FFD8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1:43:35.339" v="1188" actId="113"/>
          <ac:spMkLst>
            <pc:docMk/>
            <pc:sldMk cId="2170933768" sldId="559"/>
            <ac:spMk id="11" creationId="{301A7034-45B2-7A90-196A-9A40346677E8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1:54:41.353" v="1287" actId="1076"/>
          <ac:spMkLst>
            <pc:docMk/>
            <pc:sldMk cId="2170933768" sldId="559"/>
            <ac:spMk id="12" creationId="{21BFF131-B47E-05B1-8E03-967B4296421C}"/>
          </ac:spMkLst>
        </pc:spChg>
        <pc:picChg chg="add mod">
          <ac:chgData name="김규동[ 대학원석사과정재학 / 컴퓨터학과 ]" userId="befe0c2f-fda2-473e-9699-e402af70cabb" providerId="ADAL" clId="{7E45D8D9-63A8-417C-89AF-0BA8C1298550}" dt="2023-04-24T11:41:05.438" v="1153" actId="1076"/>
          <ac:picMkLst>
            <pc:docMk/>
            <pc:sldMk cId="2170933768" sldId="559"/>
            <ac:picMk id="8" creationId="{DDAC7B54-82AA-AA73-607F-775E0F688BD6}"/>
          </ac:picMkLst>
        </pc:picChg>
      </pc:sldChg>
      <pc:sldChg chg="addSp delSp modSp new mod">
        <pc:chgData name="김규동[ 대학원석사과정재학 / 컴퓨터학과 ]" userId="befe0c2f-fda2-473e-9699-e402af70cabb" providerId="ADAL" clId="{7E45D8D9-63A8-417C-89AF-0BA8C1298550}" dt="2023-04-24T12:06:55.617" v="1381" actId="1076"/>
        <pc:sldMkLst>
          <pc:docMk/>
          <pc:sldMk cId="875675202" sldId="560"/>
        </pc:sldMkLst>
        <pc:spChg chg="del">
          <ac:chgData name="김규동[ 대학원석사과정재학 / 컴퓨터학과 ]" userId="befe0c2f-fda2-473e-9699-e402af70cabb" providerId="ADAL" clId="{7E45D8D9-63A8-417C-89AF-0BA8C1298550}" dt="2023-04-24T11:44:13.826" v="1190" actId="478"/>
          <ac:spMkLst>
            <pc:docMk/>
            <pc:sldMk cId="875675202" sldId="560"/>
            <ac:spMk id="2" creationId="{9379F105-220D-F1EE-FBF9-7AD090C021D7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11:44:13.826" v="1190" actId="478"/>
          <ac:spMkLst>
            <pc:docMk/>
            <pc:sldMk cId="875675202" sldId="560"/>
            <ac:spMk id="3" creationId="{A122EAEC-2FF5-7E8A-BFAC-E0E70693FCA8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11:44:13.826" v="1190" actId="478"/>
          <ac:spMkLst>
            <pc:docMk/>
            <pc:sldMk cId="875675202" sldId="560"/>
            <ac:spMk id="4" creationId="{A79EE75A-BF42-9067-782A-6B83EC4EA4C6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1:44:34.058" v="1194"/>
          <ac:spMkLst>
            <pc:docMk/>
            <pc:sldMk cId="875675202" sldId="560"/>
            <ac:spMk id="5" creationId="{5D5B8AA5-A885-8C5D-6C46-3D8F48F66AA4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2:06:42.465" v="1379" actId="1076"/>
          <ac:spMkLst>
            <pc:docMk/>
            <pc:sldMk cId="875675202" sldId="560"/>
            <ac:spMk id="8" creationId="{FC5835DF-9598-6DCB-57C2-05A3F71E8D99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2:06:38.418" v="1378" actId="1076"/>
          <ac:spMkLst>
            <pc:docMk/>
            <pc:sldMk cId="875675202" sldId="560"/>
            <ac:spMk id="11" creationId="{BA08B6EA-C290-421E-647A-E4876B959FC3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2:06:38.418" v="1378" actId="1076"/>
          <ac:spMkLst>
            <pc:docMk/>
            <pc:sldMk cId="875675202" sldId="560"/>
            <ac:spMk id="12" creationId="{5A505B26-5FF6-B6E7-BFD6-09AFA1EEBE2E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2:06:38.418" v="1378" actId="1076"/>
          <ac:spMkLst>
            <pc:docMk/>
            <pc:sldMk cId="875675202" sldId="560"/>
            <ac:spMk id="13" creationId="{0734AEE6-2C85-2B81-1254-F18A0F7D1BB4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2:06:38.418" v="1378" actId="1076"/>
          <ac:spMkLst>
            <pc:docMk/>
            <pc:sldMk cId="875675202" sldId="560"/>
            <ac:spMk id="14" creationId="{E8A32C00-FDF9-D82C-AC55-81C8D539F6A9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2:06:38.418" v="1378" actId="1076"/>
          <ac:spMkLst>
            <pc:docMk/>
            <pc:sldMk cId="875675202" sldId="560"/>
            <ac:spMk id="15" creationId="{5B551076-619E-94D1-C685-5F27AF9C1D2A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2:06:55.617" v="1381" actId="1076"/>
          <ac:spMkLst>
            <pc:docMk/>
            <pc:sldMk cId="875675202" sldId="560"/>
            <ac:spMk id="16" creationId="{4A4BC0ED-CAC9-E34D-D4F2-C3221262388C}"/>
          </ac:spMkLst>
        </pc:spChg>
        <pc:picChg chg="add del mod">
          <ac:chgData name="김규동[ 대학원석사과정재학 / 컴퓨터학과 ]" userId="befe0c2f-fda2-473e-9699-e402af70cabb" providerId="ADAL" clId="{7E45D8D9-63A8-417C-89AF-0BA8C1298550}" dt="2023-04-24T11:57:18.512" v="1293" actId="21"/>
          <ac:picMkLst>
            <pc:docMk/>
            <pc:sldMk cId="875675202" sldId="560"/>
            <ac:picMk id="6" creationId="{DC7719CE-9AA2-115A-09C6-9253955ED377}"/>
          </ac:picMkLst>
        </pc:picChg>
        <pc:picChg chg="add mod">
          <ac:chgData name="김규동[ 대학원석사과정재학 / 컴퓨터학과 ]" userId="befe0c2f-fda2-473e-9699-e402af70cabb" providerId="ADAL" clId="{7E45D8D9-63A8-417C-89AF-0BA8C1298550}" dt="2023-04-24T12:06:38.418" v="1378" actId="1076"/>
          <ac:picMkLst>
            <pc:docMk/>
            <pc:sldMk cId="875675202" sldId="560"/>
            <ac:picMk id="10" creationId="{2CF00281-BC5D-B496-264C-F58C889FB027}"/>
          </ac:picMkLst>
        </pc:picChg>
      </pc:sldChg>
      <pc:sldChg chg="addSp delSp modSp new mod">
        <pc:chgData name="김규동[ 대학원석사과정재학 / 컴퓨터학과 ]" userId="befe0c2f-fda2-473e-9699-e402af70cabb" providerId="ADAL" clId="{7E45D8D9-63A8-417C-89AF-0BA8C1298550}" dt="2023-04-24T12:19:05.503" v="1611" actId="1076"/>
        <pc:sldMkLst>
          <pc:docMk/>
          <pc:sldMk cId="3781688944" sldId="561"/>
        </pc:sldMkLst>
        <pc:spChg chg="mod">
          <ac:chgData name="김규동[ 대학원석사과정재학 / 컴퓨터학과 ]" userId="befe0c2f-fda2-473e-9699-e402af70cabb" providerId="ADAL" clId="{7E45D8D9-63A8-417C-89AF-0BA8C1298550}" dt="2023-04-24T11:57:52.868" v="1303" actId="20577"/>
          <ac:spMkLst>
            <pc:docMk/>
            <pc:sldMk cId="3781688944" sldId="561"/>
            <ac:spMk id="2" creationId="{024226DD-B922-F0E8-741B-52BC03F4B765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11:57:38.254" v="1297" actId="478"/>
          <ac:spMkLst>
            <pc:docMk/>
            <pc:sldMk cId="3781688944" sldId="561"/>
            <ac:spMk id="3" creationId="{213F2D41-11C1-24B7-6643-22137ABA1FC2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11:57:38.254" v="1297" actId="478"/>
          <ac:spMkLst>
            <pc:docMk/>
            <pc:sldMk cId="3781688944" sldId="561"/>
            <ac:spMk id="4" creationId="{85C40D1F-FD15-711A-225C-27DDABEE5060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2:19:05.503" v="1611" actId="1076"/>
          <ac:spMkLst>
            <pc:docMk/>
            <pc:sldMk cId="3781688944" sldId="561"/>
            <ac:spMk id="6" creationId="{4E23206A-D578-7CA1-A734-38C22438233C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2:18:08.050" v="1595" actId="6549"/>
          <ac:spMkLst>
            <pc:docMk/>
            <pc:sldMk cId="3781688944" sldId="561"/>
            <ac:spMk id="7" creationId="{E64472C5-95C0-BE61-6CD1-86682958D022}"/>
          </ac:spMkLst>
        </pc:spChg>
        <pc:picChg chg="add mod">
          <ac:chgData name="김규동[ 대학원석사과정재학 / 컴퓨터학과 ]" userId="befe0c2f-fda2-473e-9699-e402af70cabb" providerId="ADAL" clId="{7E45D8D9-63A8-417C-89AF-0BA8C1298550}" dt="2023-04-24T11:57:45.618" v="1301" actId="1076"/>
          <ac:picMkLst>
            <pc:docMk/>
            <pc:sldMk cId="3781688944" sldId="561"/>
            <ac:picMk id="5" creationId="{FCB6FCEE-B804-7E7A-C457-E4ADA520515C}"/>
          </ac:picMkLst>
        </pc:picChg>
      </pc:sldChg>
      <pc:sldChg chg="addSp delSp modSp new mod">
        <pc:chgData name="김규동[ 대학원석사과정재학 / 컴퓨터학과 ]" userId="befe0c2f-fda2-473e-9699-e402af70cabb" providerId="ADAL" clId="{7E45D8D9-63A8-417C-89AF-0BA8C1298550}" dt="2023-04-24T12:30:06.628" v="1757" actId="1076"/>
        <pc:sldMkLst>
          <pc:docMk/>
          <pc:sldMk cId="3456747206" sldId="562"/>
        </pc:sldMkLst>
        <pc:spChg chg="add del">
          <ac:chgData name="김규동[ 대학원석사과정재학 / 컴퓨터학과 ]" userId="befe0c2f-fda2-473e-9699-e402af70cabb" providerId="ADAL" clId="{7E45D8D9-63A8-417C-89AF-0BA8C1298550}" dt="2023-04-24T12:20:48.026" v="1618"/>
          <ac:spMkLst>
            <pc:docMk/>
            <pc:sldMk cId="3456747206" sldId="562"/>
            <ac:spMk id="2" creationId="{08A0ED6F-C5ED-56B3-AC42-06F0C89BF786}"/>
          </ac:spMkLst>
        </pc:spChg>
        <pc:spChg chg="add del mod">
          <ac:chgData name="김규동[ 대학원석사과정재학 / 컴퓨터학과 ]" userId="befe0c2f-fda2-473e-9699-e402af70cabb" providerId="ADAL" clId="{7E45D8D9-63A8-417C-89AF-0BA8C1298550}" dt="2023-04-24T12:29:12.210" v="1726"/>
          <ac:spMkLst>
            <pc:docMk/>
            <pc:sldMk cId="3456747206" sldId="562"/>
            <ac:spMk id="3" creationId="{75C1CDBE-667E-04C5-F9AE-3B05DBF97F82}"/>
          </ac:spMkLst>
        </pc:spChg>
        <pc:spChg chg="add del mod">
          <ac:chgData name="김규동[ 대학원석사과정재학 / 컴퓨터학과 ]" userId="befe0c2f-fda2-473e-9699-e402af70cabb" providerId="ADAL" clId="{7E45D8D9-63A8-417C-89AF-0BA8C1298550}" dt="2023-04-24T12:27:48.723" v="1702" actId="478"/>
          <ac:spMkLst>
            <pc:docMk/>
            <pc:sldMk cId="3456747206" sldId="562"/>
            <ac:spMk id="4" creationId="{42FFE4D2-291B-08DC-8BB3-86106372570D}"/>
          </ac:spMkLst>
        </pc:spChg>
        <pc:spChg chg="add del">
          <ac:chgData name="김규동[ 대학원석사과정재학 / 컴퓨터학과 ]" userId="befe0c2f-fda2-473e-9699-e402af70cabb" providerId="ADAL" clId="{7E45D8D9-63A8-417C-89AF-0BA8C1298550}" dt="2023-04-24T12:20:39.318" v="1616" actId="22"/>
          <ac:spMkLst>
            <pc:docMk/>
            <pc:sldMk cId="3456747206" sldId="562"/>
            <ac:spMk id="6" creationId="{97566057-47BB-BCB2-DFA5-E2099B2B2458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2:21:08.737" v="1619"/>
          <ac:spMkLst>
            <pc:docMk/>
            <pc:sldMk cId="3456747206" sldId="562"/>
            <ac:spMk id="7" creationId="{6C58788B-BE6C-B6DF-0327-116230699CD6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2:29:44.377" v="1750" actId="14100"/>
          <ac:spMkLst>
            <pc:docMk/>
            <pc:sldMk cId="3456747206" sldId="562"/>
            <ac:spMk id="9" creationId="{24B14876-7D4C-6593-7A9B-13CB11FA6AA2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2:30:06.628" v="1757" actId="1076"/>
          <ac:spMkLst>
            <pc:docMk/>
            <pc:sldMk cId="3456747206" sldId="562"/>
            <ac:spMk id="11" creationId="{3269E286-3447-E04F-9BFE-D4E954C6ABCE}"/>
          </ac:spMkLst>
        </pc:spChg>
      </pc:sldChg>
      <pc:sldChg chg="new del">
        <pc:chgData name="김규동[ 대학원석사과정재학 / 컴퓨터학과 ]" userId="befe0c2f-fda2-473e-9699-e402af70cabb" providerId="ADAL" clId="{7E45D8D9-63A8-417C-89AF-0BA8C1298550}" dt="2023-04-24T12:33:20.626" v="1766" actId="47"/>
        <pc:sldMkLst>
          <pc:docMk/>
          <pc:sldMk cId="158123781" sldId="563"/>
        </pc:sldMkLst>
      </pc:sldChg>
      <pc:sldChg chg="modSp add mod">
        <pc:chgData name="김규동[ 대학원석사과정재학 / 컴퓨터학과 ]" userId="befe0c2f-fda2-473e-9699-e402af70cabb" providerId="ADAL" clId="{7E45D8D9-63A8-417C-89AF-0BA8C1298550}" dt="2023-04-24T12:35:14.317" v="1798" actId="20577"/>
        <pc:sldMkLst>
          <pc:docMk/>
          <pc:sldMk cId="2566398148" sldId="564"/>
        </pc:sldMkLst>
        <pc:spChg chg="mod">
          <ac:chgData name="김규동[ 대학원석사과정재학 / 컴퓨터학과 ]" userId="befe0c2f-fda2-473e-9699-e402af70cabb" providerId="ADAL" clId="{7E45D8D9-63A8-417C-89AF-0BA8C1298550}" dt="2023-04-24T12:33:30.019" v="1774" actId="20577"/>
          <ac:spMkLst>
            <pc:docMk/>
            <pc:sldMk cId="2566398148" sldId="564"/>
            <ac:spMk id="5" creationId="{EFA1D171-EC64-31EF-D382-12AA1B51B9FF}"/>
          </ac:spMkLst>
        </pc:spChg>
        <pc:spChg chg="mod">
          <ac:chgData name="김규동[ 대학원석사과정재학 / 컴퓨터학과 ]" userId="befe0c2f-fda2-473e-9699-e402af70cabb" providerId="ADAL" clId="{7E45D8D9-63A8-417C-89AF-0BA8C1298550}" dt="2023-04-24T12:35:14.317" v="1798" actId="20577"/>
          <ac:spMkLst>
            <pc:docMk/>
            <pc:sldMk cId="2566398148" sldId="564"/>
            <ac:spMk id="6" creationId="{57D513D4-65EF-7A02-4D3C-AAD7DC8E4E77}"/>
          </ac:spMkLst>
        </pc:spChg>
      </pc:sldChg>
      <pc:sldChg chg="delSp modSp new mod">
        <pc:chgData name="김규동[ 대학원석사과정재학 / 컴퓨터학과 ]" userId="befe0c2f-fda2-473e-9699-e402af70cabb" providerId="ADAL" clId="{7E45D8D9-63A8-417C-89AF-0BA8C1298550}" dt="2023-04-24T13:02:42.167" v="2400" actId="14100"/>
        <pc:sldMkLst>
          <pc:docMk/>
          <pc:sldMk cId="2342064089" sldId="565"/>
        </pc:sldMkLst>
        <pc:spChg chg="mod">
          <ac:chgData name="김규동[ 대학원석사과정재학 / 컴퓨터학과 ]" userId="befe0c2f-fda2-473e-9699-e402af70cabb" providerId="ADAL" clId="{7E45D8D9-63A8-417C-89AF-0BA8C1298550}" dt="2023-04-24T12:53:10.936" v="2092" actId="20577"/>
          <ac:spMkLst>
            <pc:docMk/>
            <pc:sldMk cId="2342064089" sldId="565"/>
            <ac:spMk id="2" creationId="{038D623F-2D54-1EF8-900A-5AA093833FF2}"/>
          </ac:spMkLst>
        </pc:spChg>
        <pc:spChg chg="mod">
          <ac:chgData name="김규동[ 대학원석사과정재학 / 컴퓨터학과 ]" userId="befe0c2f-fda2-473e-9699-e402af70cabb" providerId="ADAL" clId="{7E45D8D9-63A8-417C-89AF-0BA8C1298550}" dt="2023-04-24T13:02:42.167" v="2400" actId="14100"/>
          <ac:spMkLst>
            <pc:docMk/>
            <pc:sldMk cId="2342064089" sldId="565"/>
            <ac:spMk id="3" creationId="{0B3D77C6-E021-E26A-EC00-162691FC36D3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13:02:35.823" v="2396" actId="478"/>
          <ac:spMkLst>
            <pc:docMk/>
            <pc:sldMk cId="2342064089" sldId="565"/>
            <ac:spMk id="4" creationId="{C9E1A44E-5E02-367C-4208-575807E6A44C}"/>
          </ac:spMkLst>
        </pc:spChg>
      </pc:sldChg>
      <pc:sldChg chg="addSp delSp modSp new mod">
        <pc:chgData name="김규동[ 대학원석사과정재학 / 컴퓨터학과 ]" userId="befe0c2f-fda2-473e-9699-e402af70cabb" providerId="ADAL" clId="{7E45D8D9-63A8-417C-89AF-0BA8C1298550}" dt="2023-04-24T12:51:10.225" v="2090" actId="14100"/>
        <pc:sldMkLst>
          <pc:docMk/>
          <pc:sldMk cId="49925826" sldId="566"/>
        </pc:sldMkLst>
        <pc:spChg chg="mod">
          <ac:chgData name="김규동[ 대학원석사과정재학 / 컴퓨터학과 ]" userId="befe0c2f-fda2-473e-9699-e402af70cabb" providerId="ADAL" clId="{7E45D8D9-63A8-417C-89AF-0BA8C1298550}" dt="2023-04-24T12:45:24.440" v="1928"/>
          <ac:spMkLst>
            <pc:docMk/>
            <pc:sldMk cId="49925826" sldId="566"/>
            <ac:spMk id="2" creationId="{83511820-7A76-1787-4269-4E3B9AA40685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12:45:53.293" v="1929" actId="478"/>
          <ac:spMkLst>
            <pc:docMk/>
            <pc:sldMk cId="49925826" sldId="566"/>
            <ac:spMk id="3" creationId="{9641C64F-9338-3C71-0313-0EF9B1596597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12:45:53.293" v="1929" actId="478"/>
          <ac:spMkLst>
            <pc:docMk/>
            <pc:sldMk cId="49925826" sldId="566"/>
            <ac:spMk id="4" creationId="{3C39E82F-99D4-5612-B5F1-0E1B654E4B9D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2:49:22.382" v="2079" actId="1076"/>
          <ac:spMkLst>
            <pc:docMk/>
            <pc:sldMk cId="49925826" sldId="566"/>
            <ac:spMk id="7" creationId="{6E7B1C11-7187-DB5C-AB8C-5D7F128D9C8A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2:49:22.382" v="2079" actId="1076"/>
          <ac:spMkLst>
            <pc:docMk/>
            <pc:sldMk cId="49925826" sldId="566"/>
            <ac:spMk id="8" creationId="{4D81AF88-77DB-AB43-7FEF-A184CE83E023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2:49:44.663" v="2084" actId="207"/>
          <ac:spMkLst>
            <pc:docMk/>
            <pc:sldMk cId="49925826" sldId="566"/>
            <ac:spMk id="9" creationId="{68D65614-0D5A-A6C9-05C4-D9F59170D453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2:51:10.225" v="2090" actId="14100"/>
          <ac:spMkLst>
            <pc:docMk/>
            <pc:sldMk cId="49925826" sldId="566"/>
            <ac:spMk id="11" creationId="{2EE91ADA-8909-0B1B-E277-0DB5CFAEF905}"/>
          </ac:spMkLst>
        </pc:spChg>
        <pc:picChg chg="add mod">
          <ac:chgData name="김규동[ 대학원석사과정재학 / 컴퓨터학과 ]" userId="befe0c2f-fda2-473e-9699-e402af70cabb" providerId="ADAL" clId="{7E45D8D9-63A8-417C-89AF-0BA8C1298550}" dt="2023-04-24T12:45:58.563" v="1933"/>
          <ac:picMkLst>
            <pc:docMk/>
            <pc:sldMk cId="49925826" sldId="566"/>
            <ac:picMk id="5" creationId="{894E0DE3-A728-FA9D-560A-CE697175B68F}"/>
          </ac:picMkLst>
        </pc:picChg>
        <pc:picChg chg="add mod">
          <ac:chgData name="김규동[ 대학원석사과정재학 / 컴퓨터학과 ]" userId="befe0c2f-fda2-473e-9699-e402af70cabb" providerId="ADAL" clId="{7E45D8D9-63A8-417C-89AF-0BA8C1298550}" dt="2023-04-24T12:49:22.382" v="2079" actId="1076"/>
          <ac:picMkLst>
            <pc:docMk/>
            <pc:sldMk cId="49925826" sldId="566"/>
            <ac:picMk id="6" creationId="{ADE20D65-07A5-9984-D674-66BD6B096050}"/>
          </ac:picMkLst>
        </pc:picChg>
        <pc:picChg chg="add mod">
          <ac:chgData name="김규동[ 대학원석사과정재학 / 컴퓨터학과 ]" userId="befe0c2f-fda2-473e-9699-e402af70cabb" providerId="ADAL" clId="{7E45D8D9-63A8-417C-89AF-0BA8C1298550}" dt="2023-04-24T12:49:47.740" v="2086" actId="571"/>
          <ac:picMkLst>
            <pc:docMk/>
            <pc:sldMk cId="49925826" sldId="566"/>
            <ac:picMk id="10" creationId="{4B8704BE-AF9B-344E-FDB5-E49927706DDC}"/>
          </ac:picMkLst>
        </pc:picChg>
      </pc:sldChg>
      <pc:sldChg chg="modSp add mod">
        <pc:chgData name="김규동[ 대학원석사과정재학 / 컴퓨터학과 ]" userId="befe0c2f-fda2-473e-9699-e402af70cabb" providerId="ADAL" clId="{7E45D8D9-63A8-417C-89AF-0BA8C1298550}" dt="2023-04-24T12:44:59.134" v="1927" actId="20577"/>
        <pc:sldMkLst>
          <pc:docMk/>
          <pc:sldMk cId="4138631751" sldId="567"/>
        </pc:sldMkLst>
        <pc:spChg chg="mod">
          <ac:chgData name="김규동[ 대학원석사과정재학 / 컴퓨터학과 ]" userId="befe0c2f-fda2-473e-9699-e402af70cabb" providerId="ADAL" clId="{7E45D8D9-63A8-417C-89AF-0BA8C1298550}" dt="2023-04-24T12:38:21.650" v="1809" actId="20577"/>
          <ac:spMkLst>
            <pc:docMk/>
            <pc:sldMk cId="4138631751" sldId="567"/>
            <ac:spMk id="5" creationId="{EFA1D171-EC64-31EF-D382-12AA1B51B9FF}"/>
          </ac:spMkLst>
        </pc:spChg>
        <pc:spChg chg="mod">
          <ac:chgData name="김규동[ 대학원석사과정재학 / 컴퓨터학과 ]" userId="befe0c2f-fda2-473e-9699-e402af70cabb" providerId="ADAL" clId="{7E45D8D9-63A8-417C-89AF-0BA8C1298550}" dt="2023-04-24T12:44:59.134" v="1927" actId="20577"/>
          <ac:spMkLst>
            <pc:docMk/>
            <pc:sldMk cId="4138631751" sldId="567"/>
            <ac:spMk id="6" creationId="{57D513D4-65EF-7A02-4D3C-AAD7DC8E4E77}"/>
          </ac:spMkLst>
        </pc:spChg>
      </pc:sldChg>
      <pc:sldChg chg="modSp add mod">
        <pc:chgData name="김규동[ 대학원석사과정재학 / 컴퓨터학과 ]" userId="befe0c2f-fda2-473e-9699-e402af70cabb" providerId="ADAL" clId="{7E45D8D9-63A8-417C-89AF-0BA8C1298550}" dt="2023-04-24T13:09:24.304" v="2425" actId="20577"/>
        <pc:sldMkLst>
          <pc:docMk/>
          <pc:sldMk cId="949197416" sldId="568"/>
        </pc:sldMkLst>
        <pc:spChg chg="mod">
          <ac:chgData name="김규동[ 대학원석사과정재학 / 컴퓨터학과 ]" userId="befe0c2f-fda2-473e-9699-e402af70cabb" providerId="ADAL" clId="{7E45D8D9-63A8-417C-89AF-0BA8C1298550}" dt="2023-04-24T13:08:40.034" v="2407" actId="20577"/>
          <ac:spMkLst>
            <pc:docMk/>
            <pc:sldMk cId="949197416" sldId="568"/>
            <ac:spMk id="5" creationId="{EFA1D171-EC64-31EF-D382-12AA1B51B9FF}"/>
          </ac:spMkLst>
        </pc:spChg>
        <pc:spChg chg="mod">
          <ac:chgData name="김규동[ 대학원석사과정재학 / 컴퓨터학과 ]" userId="befe0c2f-fda2-473e-9699-e402af70cabb" providerId="ADAL" clId="{7E45D8D9-63A8-417C-89AF-0BA8C1298550}" dt="2023-04-24T13:09:24.304" v="2425" actId="20577"/>
          <ac:spMkLst>
            <pc:docMk/>
            <pc:sldMk cId="949197416" sldId="568"/>
            <ac:spMk id="6" creationId="{57D513D4-65EF-7A02-4D3C-AAD7DC8E4E77}"/>
          </ac:spMkLst>
        </pc:spChg>
      </pc:sldChg>
      <pc:sldChg chg="add del">
        <pc:chgData name="김규동[ 대학원석사과정재학 / 컴퓨터학과 ]" userId="befe0c2f-fda2-473e-9699-e402af70cabb" providerId="ADAL" clId="{7E45D8D9-63A8-417C-89AF-0BA8C1298550}" dt="2023-04-24T12:36:57.877" v="1803"/>
        <pc:sldMkLst>
          <pc:docMk/>
          <pc:sldMk cId="1389914957" sldId="568"/>
        </pc:sldMkLst>
      </pc:sldChg>
      <pc:sldChg chg="addSp delSp modSp new mod">
        <pc:chgData name="김규동[ 대학원석사과정재학 / 컴퓨터학과 ]" userId="befe0c2f-fda2-473e-9699-e402af70cabb" providerId="ADAL" clId="{7E45D8D9-63A8-417C-89AF-0BA8C1298550}" dt="2023-04-25T01:52:32.608" v="3012" actId="20577"/>
        <pc:sldMkLst>
          <pc:docMk/>
          <pc:sldMk cId="1430161037" sldId="569"/>
        </pc:sldMkLst>
        <pc:spChg chg="add mod">
          <ac:chgData name="김규동[ 대학원석사과정재학 / 컴퓨터학과 ]" userId="befe0c2f-fda2-473e-9699-e402af70cabb" providerId="ADAL" clId="{7E45D8D9-63A8-417C-89AF-0BA8C1298550}" dt="2023-04-25T01:52:32.608" v="3012" actId="20577"/>
          <ac:spMkLst>
            <pc:docMk/>
            <pc:sldMk cId="1430161037" sldId="569"/>
            <ac:spMk id="2" creationId="{4B413472-5653-1A4A-CE6E-8270A8F69CEC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13:09:32.137" v="2427" actId="478"/>
          <ac:spMkLst>
            <pc:docMk/>
            <pc:sldMk cId="1430161037" sldId="569"/>
            <ac:spMk id="2" creationId="{C4791F91-5318-3F8C-A089-50FD7674CC6A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13:09:32.137" v="2427" actId="478"/>
          <ac:spMkLst>
            <pc:docMk/>
            <pc:sldMk cId="1430161037" sldId="569"/>
            <ac:spMk id="3" creationId="{7DED080B-2030-C525-BC69-A17A89FC57AD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4T13:09:32.137" v="2427" actId="478"/>
          <ac:spMkLst>
            <pc:docMk/>
            <pc:sldMk cId="1430161037" sldId="569"/>
            <ac:spMk id="4" creationId="{F6C658A5-B62C-AA2A-62FA-388ACA725DE8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3:09:50.481" v="2434" actId="20577"/>
          <ac:spMkLst>
            <pc:docMk/>
            <pc:sldMk cId="1430161037" sldId="569"/>
            <ac:spMk id="5" creationId="{7A2E9399-D09A-0668-194A-C08E29B67745}"/>
          </ac:spMkLst>
        </pc:spChg>
        <pc:spChg chg="add del mod">
          <ac:chgData name="김규동[ 대학원석사과정재학 / 컴퓨터학과 ]" userId="befe0c2f-fda2-473e-9699-e402af70cabb" providerId="ADAL" clId="{7E45D8D9-63A8-417C-89AF-0BA8C1298550}" dt="2023-04-24T13:10:08.018" v="2436"/>
          <ac:spMkLst>
            <pc:docMk/>
            <pc:sldMk cId="1430161037" sldId="569"/>
            <ac:spMk id="6" creationId="{115BDF4A-AC5D-AEA4-E7AC-EDE861BF9D1A}"/>
          </ac:spMkLst>
        </pc:spChg>
        <pc:spChg chg="add del mod">
          <ac:chgData name="김규동[ 대학원석사과정재학 / 컴퓨터학과 ]" userId="befe0c2f-fda2-473e-9699-e402af70cabb" providerId="ADAL" clId="{7E45D8D9-63A8-417C-89AF-0BA8C1298550}" dt="2023-04-24T13:10:08.018" v="2436"/>
          <ac:spMkLst>
            <pc:docMk/>
            <pc:sldMk cId="1430161037" sldId="569"/>
            <ac:spMk id="7" creationId="{7DE780CF-B9BB-9356-0C18-312DA968BFFF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3:10:30.822" v="2445" actId="1076"/>
          <ac:spMkLst>
            <pc:docMk/>
            <pc:sldMk cId="1430161037" sldId="569"/>
            <ac:spMk id="8" creationId="{7DEDC10B-9371-5D6C-1C56-AD218939E61E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5T01:11:30.266" v="2476" actId="20577"/>
          <ac:spMkLst>
            <pc:docMk/>
            <pc:sldMk cId="1430161037" sldId="569"/>
            <ac:spMk id="9" creationId="{61607340-3973-8B9D-8259-AFB36776F9D4}"/>
          </ac:spMkLst>
        </pc:spChg>
        <pc:spChg chg="add del mod">
          <ac:chgData name="김규동[ 대학원석사과정재학 / 컴퓨터학과 ]" userId="befe0c2f-fda2-473e-9699-e402af70cabb" providerId="ADAL" clId="{7E45D8D9-63A8-417C-89AF-0BA8C1298550}" dt="2023-04-24T13:10:41.273" v="2447"/>
          <ac:spMkLst>
            <pc:docMk/>
            <pc:sldMk cId="1430161037" sldId="569"/>
            <ac:spMk id="10" creationId="{5B9B0A3C-A85E-1F2E-6684-827A7340A27F}"/>
          </ac:spMkLst>
        </pc:spChg>
        <pc:spChg chg="add del mod">
          <ac:chgData name="김규동[ 대학원석사과정재학 / 컴퓨터학과 ]" userId="befe0c2f-fda2-473e-9699-e402af70cabb" providerId="ADAL" clId="{7E45D8D9-63A8-417C-89AF-0BA8C1298550}" dt="2023-04-24T13:10:41.273" v="2447"/>
          <ac:spMkLst>
            <pc:docMk/>
            <pc:sldMk cId="1430161037" sldId="569"/>
            <ac:spMk id="11" creationId="{62DC6DE3-BF42-FDAB-06B3-64265A404ECC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3:11:18.053" v="2462" actId="1076"/>
          <ac:spMkLst>
            <pc:docMk/>
            <pc:sldMk cId="1430161037" sldId="569"/>
            <ac:spMk id="12" creationId="{F8F492BC-93C4-6E53-CA63-1160CA52DBC5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4T13:11:20.824" v="2463" actId="1076"/>
          <ac:spMkLst>
            <pc:docMk/>
            <pc:sldMk cId="1430161037" sldId="569"/>
            <ac:spMk id="13" creationId="{5209F17A-4274-A546-0248-E762BCD539C3}"/>
          </ac:spMkLst>
        </pc:spChg>
      </pc:sldChg>
      <pc:sldChg chg="addSp delSp modSp new mod">
        <pc:chgData name="김규동[ 대학원석사과정재학 / 컴퓨터학과 ]" userId="befe0c2f-fda2-473e-9699-e402af70cabb" providerId="ADAL" clId="{7E45D8D9-63A8-417C-89AF-0BA8C1298550}" dt="2023-04-30T13:19:54.183" v="3607" actId="20577"/>
        <pc:sldMkLst>
          <pc:docMk/>
          <pc:sldMk cId="4171160575" sldId="570"/>
        </pc:sldMkLst>
        <pc:spChg chg="del">
          <ac:chgData name="김규동[ 대학원석사과정재학 / 컴퓨터학과 ]" userId="befe0c2f-fda2-473e-9699-e402af70cabb" providerId="ADAL" clId="{7E45D8D9-63A8-417C-89AF-0BA8C1298550}" dt="2023-04-25T01:14:16.260" v="2478" actId="478"/>
          <ac:spMkLst>
            <pc:docMk/>
            <pc:sldMk cId="4171160575" sldId="570"/>
            <ac:spMk id="2" creationId="{6D8CD3A2-45C6-3DC1-DB1B-CC1EF23CA51C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5T01:14:16.260" v="2478" actId="478"/>
          <ac:spMkLst>
            <pc:docMk/>
            <pc:sldMk cId="4171160575" sldId="570"/>
            <ac:spMk id="3" creationId="{23F6C4E0-8897-80F7-BF86-75758625887E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5T01:14:16.260" v="2478" actId="478"/>
          <ac:spMkLst>
            <pc:docMk/>
            <pc:sldMk cId="4171160575" sldId="570"/>
            <ac:spMk id="4" creationId="{37C6B324-B897-F4A1-91B9-217679C0AA47}"/>
          </ac:spMkLst>
        </pc:spChg>
        <pc:spChg chg="add del mod">
          <ac:chgData name="김규동[ 대학원석사과정재학 / 컴퓨터학과 ]" userId="befe0c2f-fda2-473e-9699-e402af70cabb" providerId="ADAL" clId="{7E45D8D9-63A8-417C-89AF-0BA8C1298550}" dt="2023-04-25T01:14:20.148" v="2490"/>
          <ac:spMkLst>
            <pc:docMk/>
            <pc:sldMk cId="4171160575" sldId="570"/>
            <ac:spMk id="5" creationId="{35BD3BE7-41C2-AD60-8783-400739F5B723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5T01:14:20.193" v="2492" actId="27636"/>
          <ac:spMkLst>
            <pc:docMk/>
            <pc:sldMk cId="4171160575" sldId="570"/>
            <ac:spMk id="6" creationId="{2B00C176-B975-2CAE-457B-DFBC21C6FEFD}"/>
          </ac:spMkLst>
        </pc:spChg>
        <pc:spChg chg="add del mod">
          <ac:chgData name="김규동[ 대학원석사과정재학 / 컴퓨터학과 ]" userId="befe0c2f-fda2-473e-9699-e402af70cabb" providerId="ADAL" clId="{7E45D8D9-63A8-417C-89AF-0BA8C1298550}" dt="2023-04-25T01:14:31.299" v="2496"/>
          <ac:spMkLst>
            <pc:docMk/>
            <pc:sldMk cId="4171160575" sldId="570"/>
            <ac:spMk id="7" creationId="{2F5773A0-E209-0773-CFC1-F049DE9F3DC2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30T13:19:54.183" v="3607" actId="20577"/>
          <ac:spMkLst>
            <pc:docMk/>
            <pc:sldMk cId="4171160575" sldId="570"/>
            <ac:spMk id="8" creationId="{0636DC7E-49EB-E22F-0119-22E77B42F31E}"/>
          </ac:spMkLst>
        </pc:spChg>
      </pc:sldChg>
      <pc:sldChg chg="addSp delSp modSp new mod ord">
        <pc:chgData name="김규동[ 대학원석사과정재학 / 컴퓨터학과 ]" userId="befe0c2f-fda2-473e-9699-e402af70cabb" providerId="ADAL" clId="{7E45D8D9-63A8-417C-89AF-0BA8C1298550}" dt="2023-04-25T08:50:31.130" v="3472" actId="20577"/>
        <pc:sldMkLst>
          <pc:docMk/>
          <pc:sldMk cId="4242861825" sldId="571"/>
        </pc:sldMkLst>
        <pc:spChg chg="del">
          <ac:chgData name="김규동[ 대학원석사과정재학 / 컴퓨터학과 ]" userId="befe0c2f-fda2-473e-9699-e402af70cabb" providerId="ADAL" clId="{7E45D8D9-63A8-417C-89AF-0BA8C1298550}" dt="2023-04-25T06:52:39.136" v="3015" actId="478"/>
          <ac:spMkLst>
            <pc:docMk/>
            <pc:sldMk cId="4242861825" sldId="571"/>
            <ac:spMk id="2" creationId="{98950ECF-B446-E87E-8BA4-44C8C2A4D8C2}"/>
          </ac:spMkLst>
        </pc:spChg>
        <pc:spChg chg="mod">
          <ac:chgData name="김규동[ 대학원석사과정재학 / 컴퓨터학과 ]" userId="befe0c2f-fda2-473e-9699-e402af70cabb" providerId="ADAL" clId="{7E45D8D9-63A8-417C-89AF-0BA8C1298550}" dt="2023-04-25T08:50:31.130" v="3472" actId="20577"/>
          <ac:spMkLst>
            <pc:docMk/>
            <pc:sldMk cId="4242861825" sldId="571"/>
            <ac:spMk id="3" creationId="{8A9A0D06-BC83-E1C0-DABD-B49C7E466B64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5T06:54:57.455" v="3031" actId="478"/>
          <ac:spMkLst>
            <pc:docMk/>
            <pc:sldMk cId="4242861825" sldId="571"/>
            <ac:spMk id="4" creationId="{CA2DFD49-4F6A-5689-D9F5-E9B40DC4ED79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5T06:58:24.400" v="3184" actId="207"/>
          <ac:spMkLst>
            <pc:docMk/>
            <pc:sldMk cId="4242861825" sldId="571"/>
            <ac:spMk id="5" creationId="{3BA67DB4-8E09-D9B3-675B-7F82EA9C9918}"/>
          </ac:spMkLst>
        </pc:spChg>
      </pc:sldChg>
      <pc:sldChg chg="addSp delSp modSp new mod modAnim">
        <pc:chgData name="김규동[ 대학원석사과정재학 / 컴퓨터학과 ]" userId="befe0c2f-fda2-473e-9699-e402af70cabb" providerId="ADAL" clId="{7E45D8D9-63A8-417C-89AF-0BA8C1298550}" dt="2023-04-25T08:47:05.684" v="3405"/>
        <pc:sldMkLst>
          <pc:docMk/>
          <pc:sldMk cId="818337946" sldId="572"/>
        </pc:sldMkLst>
        <pc:spChg chg="add mod">
          <ac:chgData name="김규동[ 대학원석사과정재학 / 컴퓨터학과 ]" userId="befe0c2f-fda2-473e-9699-e402af70cabb" providerId="ADAL" clId="{7E45D8D9-63A8-417C-89AF-0BA8C1298550}" dt="2023-04-25T08:47:05.684" v="3405"/>
          <ac:spMkLst>
            <pc:docMk/>
            <pc:sldMk cId="818337946" sldId="572"/>
            <ac:spMk id="2" creationId="{00D301F7-554B-3047-12FE-E6F8BF54C642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5T07:03:08.654" v="3371" actId="478"/>
          <ac:spMkLst>
            <pc:docMk/>
            <pc:sldMk cId="818337946" sldId="572"/>
            <ac:spMk id="2" creationId="{8F2E51C9-9838-0A14-F40A-A7BA4291A33F}"/>
          </ac:spMkLst>
        </pc:spChg>
        <pc:spChg chg="del mod">
          <ac:chgData name="김규동[ 대학원석사과정재학 / 컴퓨터학과 ]" userId="befe0c2f-fda2-473e-9699-e402af70cabb" providerId="ADAL" clId="{7E45D8D9-63A8-417C-89AF-0BA8C1298550}" dt="2023-04-25T07:02:58.903" v="3369" actId="478"/>
          <ac:spMkLst>
            <pc:docMk/>
            <pc:sldMk cId="818337946" sldId="572"/>
            <ac:spMk id="3" creationId="{5862EF7B-66CC-1F77-3E19-0AED49C2D8E9}"/>
          </ac:spMkLst>
        </pc:spChg>
        <pc:spChg chg="del">
          <ac:chgData name="김규동[ 대학원석사과정재학 / 컴퓨터학과 ]" userId="befe0c2f-fda2-473e-9699-e402af70cabb" providerId="ADAL" clId="{7E45D8D9-63A8-417C-89AF-0BA8C1298550}" dt="2023-04-25T07:02:58.903" v="3369" actId="478"/>
          <ac:spMkLst>
            <pc:docMk/>
            <pc:sldMk cId="818337946" sldId="572"/>
            <ac:spMk id="4" creationId="{7A7882B7-5FD0-AE3E-5194-284DF97A15A8}"/>
          </ac:spMkLst>
        </pc:spChg>
        <pc:spChg chg="add mod">
          <ac:chgData name="김규동[ 대학원석사과정재학 / 컴퓨터학과 ]" userId="befe0c2f-fda2-473e-9699-e402af70cabb" providerId="ADAL" clId="{7E45D8D9-63A8-417C-89AF-0BA8C1298550}" dt="2023-04-25T07:03:06.950" v="3370"/>
          <ac:spMkLst>
            <pc:docMk/>
            <pc:sldMk cId="818337946" sldId="572"/>
            <ac:spMk id="5" creationId="{1D86D4D6-AAF6-8CD9-FFCD-4793F852ED3B}"/>
          </ac:spMkLst>
        </pc:spChg>
        <pc:picChg chg="add mod">
          <ac:chgData name="김규동[ 대학원석사과정재학 / 컴퓨터학과 ]" userId="befe0c2f-fda2-473e-9699-e402af70cabb" providerId="ADAL" clId="{7E45D8D9-63A8-417C-89AF-0BA8C1298550}" dt="2023-04-25T07:09:25.494" v="3375" actId="1076"/>
          <ac:picMkLst>
            <pc:docMk/>
            <pc:sldMk cId="818337946" sldId="572"/>
            <ac:picMk id="6" creationId="{6224AF2F-2444-7578-EFF0-BB6CD405993C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0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0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A2585E-3F63-40A3-A004-41E1EC2063ED}" type="datetimeFigureOut">
              <a:rPr lang="ko-KR" altLang="en-US" smtClean="0"/>
              <a:pPr/>
              <a:t>2023-04-30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242"/>
            <a:ext cx="2946400" cy="49680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688" y="9428242"/>
            <a:ext cx="2946400" cy="49680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5052D1-68EE-4637-8E16-07EA9740DAA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302490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09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09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  <a:ea typeface="굴림" charset="-127"/>
              </a:defRPr>
            </a:lvl1pPr>
          </a:lstStyle>
          <a:p>
            <a:pPr>
              <a:defRPr/>
            </a:pPr>
            <a:fld id="{4749E0A1-75D2-46C3-A1EA-39DC94590029}" type="datetimeFigureOut">
              <a:rPr lang="en-US" altLang="ko-KR"/>
              <a:pPr>
                <a:defRPr/>
              </a:pPr>
              <a:t>4/30/2023</a:t>
            </a:fld>
            <a:endParaRPr lang="en-US" altLang="ko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15710"/>
            <a:ext cx="5438775" cy="44665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242"/>
            <a:ext cx="2946400" cy="496809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  <a:ea typeface="굴림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428242"/>
            <a:ext cx="2946400" cy="496809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  <a:ea typeface="굴림" charset="-127"/>
              </a:defRPr>
            </a:lvl1pPr>
          </a:lstStyle>
          <a:p>
            <a:pPr>
              <a:defRPr/>
            </a:pPr>
            <a:fld id="{98E18B36-B730-42B0-834A-A6676F01BFF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6257510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0D373DE8-65B9-4AAB-9AD3-B4CB012D364B}" type="datetime1">
              <a:rPr lang="en-US" altLang="ko-KR" smtClean="0"/>
              <a:t>4/30/2023</a:t>
            </a:fld>
            <a:endParaRPr lang="en-US" altLang="ko-KR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8E18B36-B730-42B0-834A-A6676F01BFFC}" type="slidenum">
              <a:rPr lang="en-US" altLang="ko-KR" smtClean="0"/>
              <a:pPr>
                <a:defRPr/>
              </a:pPr>
              <a:t>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77510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0D373DE8-65B9-4AAB-9AD3-B4CB012D364B}" type="datetime1">
              <a:rPr lang="en-US" altLang="ko-KR" smtClean="0"/>
              <a:t>4/30/2023</a:t>
            </a:fld>
            <a:endParaRPr lang="en-US" altLang="ko-KR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8E18B36-B730-42B0-834A-A6676F01BFFC}" type="slidenum">
              <a:rPr lang="en-US" altLang="ko-KR" smtClean="0"/>
              <a:pPr>
                <a:defRPr/>
              </a:pPr>
              <a:t>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7090237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EE0FE18B-2DC9-49A9-A2B3-AA9A50AD06BA}" type="datetime1">
              <a:rPr lang="en-US" altLang="ko-KR" smtClean="0"/>
              <a:t>4/30/2023</a:t>
            </a:fld>
            <a:endParaRPr lang="en-US" altLang="ko-KR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8E18B36-B730-42B0-834A-A6676F01BFFC}" type="slidenum">
              <a:rPr lang="en-US" altLang="ko-KR" smtClean="0"/>
              <a:pPr>
                <a:defRPr/>
              </a:pPr>
              <a:t>10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056800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0D373DE8-65B9-4AAB-9AD3-B4CB012D364B}" type="datetime1">
              <a:rPr lang="en-US" altLang="ko-KR" smtClean="0"/>
              <a:t>4/30/2023</a:t>
            </a:fld>
            <a:endParaRPr lang="en-US" altLang="ko-KR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8E18B36-B730-42B0-834A-A6676F01BFFC}" type="slidenum">
              <a:rPr lang="en-US" altLang="ko-KR" smtClean="0"/>
              <a:pPr>
                <a:defRPr/>
              </a:pPr>
              <a:t>11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78850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0D373DE8-65B9-4AAB-9AD3-B4CB012D364B}" type="datetime1">
              <a:rPr lang="en-US" altLang="ko-KR" smtClean="0"/>
              <a:t>4/30/2023</a:t>
            </a:fld>
            <a:endParaRPr lang="en-US" altLang="ko-KR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8E18B36-B730-42B0-834A-A6676F01BFFC}" type="slidenum">
              <a:rPr lang="en-US" altLang="ko-KR" smtClean="0"/>
              <a:pPr>
                <a:defRPr/>
              </a:pPr>
              <a:t>22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156039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9"/>
          <p:cNvSpPr>
            <a:spLocks noGrp="1"/>
          </p:cNvSpPr>
          <p:nvPr>
            <p:ph type="body" sz="quarter" idx="10"/>
          </p:nvPr>
        </p:nvSpPr>
        <p:spPr>
          <a:xfrm>
            <a:off x="990600" y="3536157"/>
            <a:ext cx="7162800" cy="1828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ko-KR" altLang="en-US" sz="2400" b="1" kern="1200" dirty="0" smtClean="0">
                <a:solidFill>
                  <a:srgbClr val="314352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628650" y="1676400"/>
            <a:ext cx="7886700" cy="928688"/>
          </a:xfrm>
          <a:prstGeom prst="rect">
            <a:avLst/>
          </a:prstGeom>
        </p:spPr>
        <p:txBody>
          <a:bodyPr/>
          <a:lstStyle>
            <a:lvl1pPr>
              <a:defRPr lang="ko-KR" altLang="en-US" sz="4000" b="1" kern="1200" dirty="0" smtClean="0">
                <a:solidFill>
                  <a:srgbClr val="314352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419100" y="532719"/>
            <a:ext cx="8343900" cy="457200"/>
          </a:xfrm>
          <a:prstGeom prst="rect">
            <a:avLst/>
          </a:prstGeom>
          <a:noFill/>
          <a:effectLst/>
        </p:spPr>
        <p:txBody>
          <a:bodyPr/>
          <a:lstStyle>
            <a:lvl1pPr algn="l">
              <a:defRPr sz="2400" b="1">
                <a:solidFill>
                  <a:srgbClr val="31435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2"/>
          </p:nvPr>
        </p:nvSpPr>
        <p:spPr>
          <a:xfrm>
            <a:off x="419100" y="1454036"/>
            <a:ext cx="8343900" cy="2000250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panose="05000000000000000000" pitchFamily="2" charset="2"/>
              <a:buChar char="u"/>
              <a:defRPr sz="1800" b="1">
                <a:solidFill>
                  <a:srgbClr val="31435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742950" indent="-285750">
              <a:buFont typeface="Wingdings" panose="05000000000000000000" pitchFamily="2" charset="2"/>
              <a:buChar char="Ø"/>
              <a:defRPr sz="1800">
                <a:solidFill>
                  <a:srgbClr val="31435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 sz="1600">
                <a:solidFill>
                  <a:srgbClr val="31435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600200" indent="-228600">
              <a:buFont typeface="Arial" panose="020B0604020202020204" pitchFamily="34" charset="0"/>
              <a:buChar char="•"/>
              <a:defRPr sz="1600">
                <a:solidFill>
                  <a:srgbClr val="31435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2057400" indent="-228600">
              <a:buFont typeface="Arial" panose="020B0604020202020204" pitchFamily="34" charset="0"/>
              <a:buChar char="»"/>
              <a:defRPr lang="ko-KR" altLang="en-US" sz="1400" dirty="0">
                <a:solidFill>
                  <a:srgbClr val="31435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2" name="텍스트 개체 틀 7"/>
          <p:cNvSpPr>
            <a:spLocks noGrp="1"/>
          </p:cNvSpPr>
          <p:nvPr>
            <p:ph type="body" sz="quarter" idx="13"/>
          </p:nvPr>
        </p:nvSpPr>
        <p:spPr>
          <a:xfrm>
            <a:off x="419100" y="3804444"/>
            <a:ext cx="8343900" cy="2000250"/>
          </a:xfrm>
          <a:prstGeom prst="rect">
            <a:avLst/>
          </a:prstGeom>
          <a:ln w="25400">
            <a:solidFill>
              <a:srgbClr val="4D4D4D"/>
            </a:solidFill>
          </a:ln>
        </p:spPr>
        <p:txBody>
          <a:bodyPr/>
          <a:lstStyle>
            <a:lvl1pPr marL="342900" indent="-342900">
              <a:buClr>
                <a:srgbClr val="314352"/>
              </a:buClr>
              <a:buFont typeface="Wingdings" panose="05000000000000000000" pitchFamily="2" charset="2"/>
              <a:buChar char="§"/>
              <a:defRPr sz="1800" b="1">
                <a:solidFill>
                  <a:srgbClr val="31435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742950" indent="-285750">
              <a:buClr>
                <a:srgbClr val="314352"/>
              </a:buClr>
              <a:buFont typeface="맑은 고딕" panose="020B0503020000020004" pitchFamily="50" charset="-127"/>
              <a:buChar char="→"/>
              <a:defRPr sz="1600">
                <a:solidFill>
                  <a:srgbClr val="31435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143000" indent="-228600">
              <a:buClr>
                <a:srgbClr val="B51D1D"/>
              </a:buClr>
              <a:buFont typeface="Wingdings" panose="05000000000000000000" pitchFamily="2" charset="2"/>
              <a:buChar char="§"/>
              <a:defRPr sz="1600"/>
            </a:lvl3pPr>
            <a:lvl4pPr marL="1600200" indent="-228600">
              <a:buClr>
                <a:srgbClr val="B51D1D"/>
              </a:buClr>
              <a:buFont typeface="Wingdings" panose="05000000000000000000" pitchFamily="2" charset="2"/>
              <a:buChar char="§"/>
              <a:defRPr sz="1600"/>
            </a:lvl4pPr>
            <a:lvl5pPr marL="2057400" indent="-228600">
              <a:buClr>
                <a:srgbClr val="B51D1D"/>
              </a:buClr>
              <a:buFont typeface="Wingdings" panose="05000000000000000000" pitchFamily="2" charset="2"/>
              <a:buChar char="§"/>
              <a:defRPr lang="ko-KR" altLang="en-US" sz="1400" dirty="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</p:txBody>
      </p:sp>
    </p:spTree>
    <p:extLst>
      <p:ext uri="{BB962C8B-B14F-4D97-AF65-F5344CB8AC3E}">
        <p14:creationId xmlns:p14="http://schemas.microsoft.com/office/powerpoint/2010/main" val="552027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6"/>
          <p:cNvSpPr txBox="1">
            <a:spLocks/>
          </p:cNvSpPr>
          <p:nvPr/>
        </p:nvSpPr>
        <p:spPr>
          <a:xfrm>
            <a:off x="6011863" y="6572250"/>
            <a:ext cx="2989262" cy="230188"/>
          </a:xfrm>
          <a:prstGeom prst="rect">
            <a:avLst/>
          </a:prstGeom>
        </p:spPr>
        <p:txBody>
          <a:bodyPr/>
          <a:lstStyle/>
          <a:p>
            <a:pPr algn="r" fontAlgn="auto" latinLnBrk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800">
                <a:solidFill>
                  <a:srgbClr val="31435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fld id="{A35A25D5-3029-4BF6-9925-F82496619B18}" type="slidenum">
              <a:rPr lang="ko-KR" altLang="en-US" sz="800" b="1" smtClean="0">
                <a:solidFill>
                  <a:srgbClr val="31435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algn="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ko-KR" altLang="en-US" sz="800" b="1">
              <a:solidFill>
                <a:srgbClr val="31435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날짜 개체 틀 5"/>
          <p:cNvSpPr txBox="1">
            <a:spLocks/>
          </p:cNvSpPr>
          <p:nvPr/>
        </p:nvSpPr>
        <p:spPr>
          <a:xfrm>
            <a:off x="142874" y="6527800"/>
            <a:ext cx="2989261" cy="285750"/>
          </a:xfrm>
          <a:prstGeom prst="rect">
            <a:avLst/>
          </a:prstGeom>
        </p:spPr>
        <p:txBody>
          <a:bodyPr/>
          <a:lstStyle/>
          <a:p>
            <a:pPr fontAlgn="auto" latinLnBrk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>
                <a:solidFill>
                  <a:srgbClr val="31435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Computer Architecture 2023 Spring</a:t>
            </a:r>
            <a:endParaRPr lang="ko-KR" altLang="en-US" sz="1200" b="1">
              <a:solidFill>
                <a:srgbClr val="31435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5" r:id="rId2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hyperlink" Target="http://www.terasic.com.tw/cgi-bin/page/archive.pl?Language=English&amp;CategoryNo=183&amp;No=30&amp;PartNo=2#heading" TargetMode="Externa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ipverify.com/verilog/verilog-tutoria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terasic.com.tw/cgi-bin/page/archive.pl?Language=English&amp;CategoryNo=183&amp;No=30&amp;PartNo=2#heading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16">
            <a:extLst>
              <a:ext uri="{FF2B5EF4-FFF2-40B4-BE49-F238E27FC236}">
                <a16:creationId xmlns:a16="http://schemas.microsoft.com/office/drawing/2014/main" id="{691A7162-2962-4207-A3D1-F304892707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337" y="5344656"/>
            <a:ext cx="851535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ko-KR" sz="2000" b="1">
                <a:solidFill>
                  <a:srgbClr val="314352"/>
                </a:solidFill>
                <a:latin typeface="Calibri" panose="020F0502020204030204" pitchFamily="34" charset="0"/>
                <a:ea typeface="굴림" panose="020B0600000101010101" pitchFamily="50" charset="-127"/>
                <a:cs typeface="Calibri" panose="020F0502020204030204" pitchFamily="34" charset="0"/>
              </a:rPr>
              <a:t>TA: Gyudong Kim</a:t>
            </a:r>
          </a:p>
          <a:p>
            <a:pPr algn="ctr" eaLnBrk="1" hangingPunct="1"/>
            <a:r>
              <a:rPr lang="en-US" altLang="ko-KR" sz="2000" b="1">
                <a:solidFill>
                  <a:srgbClr val="314352"/>
                </a:solidFill>
                <a:latin typeface="Calibri" panose="020F0502020204030204" pitchFamily="34" charset="0"/>
                <a:ea typeface="굴림" panose="020B0600000101010101" pitchFamily="50" charset="-127"/>
                <a:cs typeface="Calibri" panose="020F0502020204030204" pitchFamily="34" charset="0"/>
              </a:rPr>
              <a:t>Email: gyudong_kim@korea.ac.kr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F75CF3-5D28-4D4C-BBE1-00AAC9EF91D0}"/>
              </a:ext>
            </a:extLst>
          </p:cNvPr>
          <p:cNvSpPr txBox="1"/>
          <p:nvPr/>
        </p:nvSpPr>
        <p:spPr>
          <a:xfrm>
            <a:off x="179387" y="1905000"/>
            <a:ext cx="8785225" cy="18774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altLang="ko-KR" sz="2400" b="1">
                <a:solidFill>
                  <a:srgbClr val="314352"/>
                </a:solidFill>
                <a:latin typeface="Calibri" panose="020F0502020204030204" pitchFamily="34" charset="0"/>
                <a:ea typeface="굴림" panose="020B0600000101010101" pitchFamily="50" charset="-127"/>
                <a:cs typeface="Calibri" panose="020F0502020204030204" pitchFamily="34" charset="0"/>
              </a:rPr>
              <a:t>2</a:t>
            </a:r>
            <a:r>
              <a:rPr lang="en-US" altLang="ko-KR" sz="2400" b="1" baseline="30000">
                <a:solidFill>
                  <a:srgbClr val="314352"/>
                </a:solidFill>
                <a:latin typeface="Calibri" panose="020F0502020204030204" pitchFamily="34" charset="0"/>
                <a:ea typeface="굴림" panose="020B0600000101010101" pitchFamily="50" charset="-127"/>
                <a:cs typeface="Calibri" panose="020F0502020204030204" pitchFamily="34" charset="0"/>
              </a:rPr>
              <a:t>nd</a:t>
            </a:r>
            <a:r>
              <a:rPr lang="en-US" altLang="ko-KR" sz="2400" b="1">
                <a:solidFill>
                  <a:srgbClr val="314352"/>
                </a:solidFill>
                <a:latin typeface="Calibri" panose="020F0502020204030204" pitchFamily="34" charset="0"/>
                <a:ea typeface="굴림" panose="020B0600000101010101" pitchFamily="50" charset="-127"/>
                <a:cs typeface="Calibri" panose="020F0502020204030204" pitchFamily="34" charset="0"/>
              </a:rPr>
              <a:t> Term Project</a:t>
            </a:r>
          </a:p>
          <a:p>
            <a:pPr algn="ctr" eaLnBrk="1" hangingPunct="1">
              <a:defRPr/>
            </a:pPr>
            <a:r>
              <a:rPr lang="en-US" altLang="ko-KR" sz="3200" b="1">
                <a:solidFill>
                  <a:srgbClr val="314352"/>
                </a:solidFill>
                <a:latin typeface="Calibri" panose="020F0502020204030204" pitchFamily="34" charset="0"/>
                <a:ea typeface="굴림" panose="020B0600000101010101" pitchFamily="50" charset="-127"/>
                <a:cs typeface="Calibri" panose="020F0502020204030204" pitchFamily="34" charset="0"/>
              </a:rPr>
              <a:t>Analysis on Multi-Cycle Processor Design</a:t>
            </a:r>
          </a:p>
          <a:p>
            <a:pPr algn="ctr" eaLnBrk="1" hangingPunct="1">
              <a:defRPr/>
            </a:pPr>
            <a:r>
              <a:rPr lang="en-US" altLang="ko-KR" sz="2800" b="1">
                <a:solidFill>
                  <a:srgbClr val="314352"/>
                </a:solidFill>
                <a:latin typeface="Calibri" panose="020F0502020204030204" pitchFamily="34" charset="0"/>
                <a:ea typeface="굴림" panose="020B0600000101010101" pitchFamily="50" charset="-127"/>
                <a:cs typeface="Calibri" panose="020F0502020204030204" pitchFamily="34" charset="0"/>
              </a:rPr>
              <a:t>and</a:t>
            </a:r>
          </a:p>
          <a:p>
            <a:pPr algn="ctr" eaLnBrk="1" hangingPunct="1">
              <a:defRPr/>
            </a:pPr>
            <a:r>
              <a:rPr lang="en-US" altLang="ko-KR" sz="3200" b="1">
                <a:solidFill>
                  <a:srgbClr val="314352"/>
                </a:solidFill>
                <a:latin typeface="Calibri" panose="020F0502020204030204" pitchFamily="34" charset="0"/>
                <a:ea typeface="굴림" panose="020B0600000101010101" pitchFamily="50" charset="-127"/>
                <a:cs typeface="Calibri" panose="020F0502020204030204" pitchFamily="34" charset="0"/>
              </a:rPr>
              <a:t>Implementation of Pipelined Processor Design</a:t>
            </a:r>
          </a:p>
        </p:txBody>
      </p:sp>
    </p:spTree>
    <p:extLst>
      <p:ext uri="{BB962C8B-B14F-4D97-AF65-F5344CB8AC3E}">
        <p14:creationId xmlns:p14="http://schemas.microsoft.com/office/powerpoint/2010/main" val="38654821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4226DD-B922-F0E8-741B-52BC03F4B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#3 Draw block</a:t>
            </a:r>
            <a:r>
              <a:rPr lang="ko-KR" altLang="en-US"/>
              <a:t> </a:t>
            </a:r>
            <a:r>
              <a:rPr lang="en-US" altLang="ko-KR"/>
              <a:t>diagram of multi-cycle ARM processor</a:t>
            </a:r>
            <a:endParaRPr lang="ko-KR" altLang="en-US"/>
          </a:p>
        </p:txBody>
      </p:sp>
      <p:pic>
        <p:nvPicPr>
          <p:cNvPr id="5" name="Picture 1">
            <a:extLst>
              <a:ext uri="{FF2B5EF4-FFF2-40B4-BE49-F238E27FC236}">
                <a16:creationId xmlns:a16="http://schemas.microsoft.com/office/drawing/2014/main" id="{FCB6FCEE-B804-7E7A-C457-E4ADA52051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4795" y="1828800"/>
            <a:ext cx="6594410" cy="38100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23206A-D578-7CA1-A734-38C22438233C}"/>
              </a:ext>
            </a:extLst>
          </p:cNvPr>
          <p:cNvSpPr txBox="1"/>
          <p:nvPr/>
        </p:nvSpPr>
        <p:spPr>
          <a:xfrm>
            <a:off x="2362200" y="1086194"/>
            <a:ext cx="441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>
                <a:solidFill>
                  <a:srgbClr val="FF0000"/>
                </a:solidFill>
              </a:rPr>
              <a:t>Example of Block diagram </a:t>
            </a:r>
          </a:p>
          <a:p>
            <a:pPr algn="ctr"/>
            <a:r>
              <a:rPr lang="en-US" altLang="ko-KR" b="1">
                <a:solidFill>
                  <a:srgbClr val="FF0000"/>
                </a:solidFill>
              </a:rPr>
              <a:t>‘</a:t>
            </a:r>
            <a:r>
              <a:rPr lang="en-US" altLang="ko-KR" b="1" err="1">
                <a:solidFill>
                  <a:srgbClr val="FF0000"/>
                </a:solidFill>
              </a:rPr>
              <a:t>signalunit</a:t>
            </a:r>
            <a:r>
              <a:rPr lang="en-US" altLang="ko-KR" b="1">
                <a:solidFill>
                  <a:srgbClr val="FF0000"/>
                </a:solidFill>
              </a:rPr>
              <a:t>’ module</a:t>
            </a:r>
            <a:endParaRPr lang="ko-KR" altLang="en-US" b="1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4472C5-95C0-BE61-6CD1-86682958D022}"/>
              </a:ext>
            </a:extLst>
          </p:cNvPr>
          <p:cNvSpPr txBox="1"/>
          <p:nvPr/>
        </p:nvSpPr>
        <p:spPr>
          <a:xfrm>
            <a:off x="914400" y="5694402"/>
            <a:ext cx="731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>
                <a:solidFill>
                  <a:srgbClr val="FF0000"/>
                </a:solidFill>
              </a:rPr>
              <a:t>You also need to create a block diagram of the entire '</a:t>
            </a:r>
            <a:r>
              <a:rPr lang="en-US" altLang="ko-KR" b="1" err="1">
                <a:solidFill>
                  <a:srgbClr val="FF0000"/>
                </a:solidFill>
              </a:rPr>
              <a:t>armreduced</a:t>
            </a:r>
            <a:r>
              <a:rPr lang="en-US" altLang="ko-KR" b="1">
                <a:solidFill>
                  <a:srgbClr val="FF0000"/>
                </a:solidFill>
              </a:rPr>
              <a:t>' module.</a:t>
            </a:r>
          </a:p>
        </p:txBody>
      </p:sp>
    </p:spTree>
    <p:extLst>
      <p:ext uri="{BB962C8B-B14F-4D97-AF65-F5344CB8AC3E}">
        <p14:creationId xmlns:p14="http://schemas.microsoft.com/office/powerpoint/2010/main" val="3781688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#3 Draw block</a:t>
            </a:r>
            <a:r>
              <a:rPr lang="ko-KR" altLang="en-US"/>
              <a:t> </a:t>
            </a:r>
            <a:r>
              <a:rPr lang="en-US" altLang="ko-KR"/>
              <a:t>diagram of multi-cycle ARM processor</a:t>
            </a:r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5AA52C2-7F22-4305-9EFF-547693A6F6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69" y="1295400"/>
            <a:ext cx="8696961" cy="46590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ADEA38-7D34-0827-D20C-17B5AB5F9EC2}"/>
              </a:ext>
            </a:extLst>
          </p:cNvPr>
          <p:cNvSpPr txBox="1"/>
          <p:nvPr/>
        </p:nvSpPr>
        <p:spPr>
          <a:xfrm>
            <a:off x="1943100" y="3244334"/>
            <a:ext cx="6057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>
                <a:solidFill>
                  <a:srgbClr val="FF0000"/>
                </a:solidFill>
              </a:rPr>
              <a:t>Example. Single-Cycle Processor</a:t>
            </a:r>
            <a:endParaRPr lang="ko-KR" altLang="en-US" sz="2800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611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C1CDBE-667E-04C5-F9AE-3B05DBF97F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sz="2400"/>
              <a:t>&lt;Test Program&gt;</a:t>
            </a:r>
          </a:p>
          <a:p>
            <a:pPr marL="0" indent="0">
              <a:buNone/>
            </a:pPr>
            <a:r>
              <a:rPr lang="pt-BR" altLang="ko-KR" sz="2400"/>
              <a:t> MOV r1, #0</a:t>
            </a:r>
          </a:p>
          <a:p>
            <a:pPr marL="0" indent="0">
              <a:buNone/>
            </a:pPr>
            <a:r>
              <a:rPr lang="pt-BR" altLang="ko-KR" sz="2400"/>
              <a:t> ADD r1, r1, #1</a:t>
            </a:r>
          </a:p>
          <a:p>
            <a:pPr marL="0" indent="0">
              <a:buNone/>
            </a:pPr>
            <a:r>
              <a:rPr lang="pt-BR" altLang="ko-KR" sz="2400"/>
              <a:t> LDR r1, [ r0, #0xC ]</a:t>
            </a:r>
          </a:p>
          <a:p>
            <a:pPr marL="0" indent="0">
              <a:buNone/>
            </a:pPr>
            <a:r>
              <a:rPr lang="pt-BR" altLang="ko-KR" sz="2400"/>
              <a:t> BEQ reset</a:t>
            </a:r>
            <a:endParaRPr lang="ko-KR" altLang="en-US" sz="240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6C58788B-BE6C-B6DF-0327-116230699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533400"/>
            <a:ext cx="8343900" cy="457200"/>
          </a:xfrm>
        </p:spPr>
        <p:txBody>
          <a:bodyPr/>
          <a:lstStyle/>
          <a:p>
            <a:r>
              <a:rPr lang="en-US" altLang="ko-KR"/>
              <a:t>#4 Explain How the Test program works on the given processor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B14876-7D4C-6593-7A9B-13CB11FA6AA2}"/>
              </a:ext>
            </a:extLst>
          </p:cNvPr>
          <p:cNvSpPr txBox="1"/>
          <p:nvPr/>
        </p:nvSpPr>
        <p:spPr>
          <a:xfrm>
            <a:off x="914400" y="4572967"/>
            <a:ext cx="82296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400"/>
              <a:t>Instructions should be analyzed with the </a:t>
            </a:r>
            <a:r>
              <a:rPr lang="en-US" altLang="ko-KR" sz="2400" b="1">
                <a:solidFill>
                  <a:srgbClr val="FF0000"/>
                </a:solidFill>
              </a:rPr>
              <a:t>control signals</a:t>
            </a:r>
            <a:r>
              <a:rPr lang="en-US" altLang="ko-KR" sz="2400">
                <a:solidFill>
                  <a:srgbClr val="FF0000"/>
                </a:solidFill>
              </a:rPr>
              <a:t> </a:t>
            </a:r>
            <a:r>
              <a:rPr lang="en-US" altLang="ko-KR" sz="2400"/>
              <a:t>according to the </a:t>
            </a:r>
            <a:r>
              <a:rPr lang="en-US" altLang="ko-KR" sz="2400" b="1">
                <a:solidFill>
                  <a:srgbClr val="FF0000"/>
                </a:solidFill>
              </a:rPr>
              <a:t>clock cycle</a:t>
            </a:r>
            <a:endParaRPr lang="ko-KR" altLang="en-US" sz="2400" b="1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69E286-3447-E04F-9BFE-D4E954C6ABCE}"/>
              </a:ext>
            </a:extLst>
          </p:cNvPr>
          <p:cNvSpPr txBox="1"/>
          <p:nvPr/>
        </p:nvSpPr>
        <p:spPr>
          <a:xfrm>
            <a:off x="6858000" y="4388301"/>
            <a:ext cx="22334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err="1"/>
              <a:t>Mwrite</a:t>
            </a:r>
            <a:r>
              <a:rPr lang="en-US" altLang="ko-KR" b="1"/>
              <a:t> ~ </a:t>
            </a:r>
            <a:r>
              <a:rPr lang="en-US" altLang="ko-KR" b="1" err="1"/>
              <a:t>regbdst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67472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57D513D4-65EF-7A02-4D3C-AAD7DC8E4E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4300" y="3048000"/>
            <a:ext cx="8915400" cy="1828800"/>
          </a:xfrm>
        </p:spPr>
        <p:txBody>
          <a:bodyPr/>
          <a:lstStyle/>
          <a:p>
            <a:r>
              <a:rPr lang="en-US" altLang="ko-KR"/>
              <a:t>#1 Analyze given multi-cycle ARM processor source code(4)</a:t>
            </a:r>
          </a:p>
          <a:p>
            <a:r>
              <a:rPr lang="en-US" altLang="ko-KR"/>
              <a:t>#2 Analyze Signal unit(3)</a:t>
            </a:r>
          </a:p>
          <a:p>
            <a:r>
              <a:rPr lang="en-US" altLang="ko-KR"/>
              <a:t>#3 Draw block</a:t>
            </a:r>
            <a:r>
              <a:rPr lang="ko-KR" altLang="en-US"/>
              <a:t> </a:t>
            </a:r>
            <a:r>
              <a:rPr lang="en-US" altLang="ko-KR"/>
              <a:t>diagram of multi-cycle ARM processor(4)</a:t>
            </a:r>
          </a:p>
          <a:p>
            <a:r>
              <a:rPr lang="en-US" altLang="ko-KR"/>
              <a:t>#4 Explain How the Test program works on the given processor(4)</a:t>
            </a: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EFA1D171-EC64-31EF-D382-12AA1B51B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66800"/>
            <a:ext cx="7886700" cy="928688"/>
          </a:xfrm>
        </p:spPr>
        <p:txBody>
          <a:bodyPr/>
          <a:lstStyle/>
          <a:p>
            <a:r>
              <a:rPr lang="en-US" altLang="ko-KR" sz="4000" b="1">
                <a:solidFill>
                  <a:srgbClr val="314352"/>
                </a:solidFill>
                <a:latin typeface="Calibri" panose="020F0502020204030204" pitchFamily="34" charset="0"/>
                <a:ea typeface="굴림" panose="020B0600000101010101" pitchFamily="50" charset="-127"/>
                <a:cs typeface="Calibri" panose="020F0502020204030204" pitchFamily="34" charset="0"/>
              </a:rPr>
              <a:t>Analysis on Multi-Cycle Processor Design(15pt)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63981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57D513D4-65EF-7A02-4D3C-AAD7DC8E4E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4300" y="3657600"/>
            <a:ext cx="8915400" cy="1828800"/>
          </a:xfrm>
        </p:spPr>
        <p:txBody>
          <a:bodyPr/>
          <a:lstStyle/>
          <a:p>
            <a:r>
              <a:rPr lang="en-US" altLang="ko-KR"/>
              <a:t>#1 Implement Pipelined Processor</a:t>
            </a:r>
          </a:p>
          <a:p>
            <a:r>
              <a:rPr lang="en-US" altLang="ko-KR"/>
              <a:t>#2 Explain your Implementation</a:t>
            </a: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EFA1D171-EC64-31EF-D382-12AA1B51B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66800"/>
            <a:ext cx="7886700" cy="928688"/>
          </a:xfrm>
        </p:spPr>
        <p:txBody>
          <a:bodyPr/>
          <a:lstStyle/>
          <a:p>
            <a:r>
              <a:rPr lang="en-US" altLang="ko-KR" sz="4000" b="1">
                <a:solidFill>
                  <a:srgbClr val="314352"/>
                </a:solidFill>
                <a:latin typeface="Calibri" panose="020F0502020204030204" pitchFamily="34" charset="0"/>
                <a:ea typeface="굴림" panose="020B0600000101010101" pitchFamily="50" charset="-127"/>
                <a:cs typeface="Calibri" panose="020F0502020204030204" pitchFamily="34" charset="0"/>
              </a:rPr>
              <a:t>Implementation of Pipelined Processor Design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6317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511820-7A76-1787-4269-4E3B9AA40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#1 Implement Pipelined Processor</a:t>
            </a: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ADE20D65-07A5-9984-D674-66BD6B0960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895" y="1892569"/>
            <a:ext cx="6900211" cy="28194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7B1C11-7187-DB5C-AB8C-5D7F128D9C8A}"/>
              </a:ext>
            </a:extLst>
          </p:cNvPr>
          <p:cNvSpPr txBox="1"/>
          <p:nvPr/>
        </p:nvSpPr>
        <p:spPr>
          <a:xfrm>
            <a:off x="1485900" y="1276638"/>
            <a:ext cx="617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>
                <a:solidFill>
                  <a:srgbClr val="FF0000"/>
                </a:solidFill>
              </a:rPr>
              <a:t>Example of successful timing simulation result</a:t>
            </a:r>
            <a:endParaRPr lang="ko-KR" altLang="en-US" b="1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81AF88-77DB-AB43-7FEF-A184CE83E023}"/>
              </a:ext>
            </a:extLst>
          </p:cNvPr>
          <p:cNvSpPr txBox="1"/>
          <p:nvPr/>
        </p:nvSpPr>
        <p:spPr>
          <a:xfrm>
            <a:off x="1121895" y="5121478"/>
            <a:ext cx="6900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>
                <a:solidFill>
                  <a:srgbClr val="FF0000"/>
                </a:solidFill>
              </a:rPr>
              <a:t>You need to handle ‘data hazard’ and ‘control hazard’</a:t>
            </a:r>
            <a:endParaRPr lang="ko-KR" altLang="en-US" b="1">
              <a:solidFill>
                <a:srgbClr val="FF0000"/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68D65614-0D5A-A6C9-05C4-D9F59170D453}"/>
              </a:ext>
            </a:extLst>
          </p:cNvPr>
          <p:cNvSpPr/>
          <p:nvPr/>
        </p:nvSpPr>
        <p:spPr>
          <a:xfrm>
            <a:off x="2362200" y="2055479"/>
            <a:ext cx="685800" cy="49314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2EE91ADA-8909-0B1B-E277-0DB5CFAEF905}"/>
              </a:ext>
            </a:extLst>
          </p:cNvPr>
          <p:cNvSpPr/>
          <p:nvPr/>
        </p:nvSpPr>
        <p:spPr>
          <a:xfrm>
            <a:off x="3581400" y="2055479"/>
            <a:ext cx="2971800" cy="49314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925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9A0D06-BC83-E1C0-DABD-B49C7E466B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9100" y="1219200"/>
            <a:ext cx="8343900" cy="3956164"/>
          </a:xfrm>
        </p:spPr>
        <p:txBody>
          <a:bodyPr/>
          <a:lstStyle/>
          <a:p>
            <a:pPr marL="0" indent="0">
              <a:buNone/>
            </a:pPr>
            <a:r>
              <a:rPr lang="en-US" altLang="ko-KR">
                <a:solidFill>
                  <a:srgbClr val="FF0000"/>
                </a:solidFill>
              </a:rPr>
              <a:t>If you want to test your implementation on FPGA board, please contact TA</a:t>
            </a:r>
          </a:p>
          <a:p>
            <a:pPr marL="0" indent="0">
              <a:buNone/>
            </a:pPr>
            <a:endParaRPr lang="en-US" altLang="ko-KR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ko-KR">
                <a:solidFill>
                  <a:schemeClr val="tx1"/>
                </a:solidFill>
              </a:rPr>
              <a:t>Things that you should consider, if you want to test your code on Real FPGA board.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ko-KR"/>
              <a:t>Timing Issues: </a:t>
            </a:r>
            <a:r>
              <a:rPr lang="en-US" altLang="ko-KR" b="0"/>
              <a:t>The FPGA board may have different timing characteristics than your simulation. Make sure you have correctly set up and analyzed the timing constraints for your target FPGA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ko-KR"/>
              <a:t>I/O Pin Assignment: </a:t>
            </a:r>
            <a:r>
              <a:rPr lang="en-US" altLang="ko-KR" b="0"/>
              <a:t>Make sure that your I/O pin assignments are correct and match the FPGA board's pin layout. Incorrect pin assignments can lead to unexpected behavior.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ko-KR" b="0"/>
              <a:t>Check if your design is using more resources (logic elements, memory blocks, DSP blocks, etc.) than available on the target FPGA.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ko-KR" b="0"/>
              <a:t>Ensure that all registers and memory elements are properly initialized in your design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ko-KR" b="0"/>
              <a:t>Clock generation and distribution can be different between simulation and the FPGA board, leading to unexpected behavior.</a:t>
            </a:r>
          </a:p>
          <a:p>
            <a:pPr>
              <a:buFont typeface="Wingdings" panose="05000000000000000000" pitchFamily="2" charset="2"/>
              <a:buChar char="Ø"/>
            </a:pPr>
            <a:endParaRPr lang="ko-KR" altLang="en-US" b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3BA67DB4-8E09-D9B3-675B-7F82EA9C9918}"/>
              </a:ext>
            </a:extLst>
          </p:cNvPr>
          <p:cNvSpPr txBox="1">
            <a:spLocks/>
          </p:cNvSpPr>
          <p:nvPr/>
        </p:nvSpPr>
        <p:spPr>
          <a:xfrm>
            <a:off x="571500" y="685119"/>
            <a:ext cx="8343900" cy="457200"/>
          </a:xfrm>
          <a:prstGeom prst="rect">
            <a:avLst/>
          </a:prstGeom>
          <a:noFill/>
          <a:effectLst/>
        </p:spPr>
        <p:txBody>
          <a:bodyPr/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314352"/>
                </a:solidFill>
                <a:effectLst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9pPr>
          </a:lstStyle>
          <a:p>
            <a:r>
              <a:rPr lang="en-US" altLang="ko-KR"/>
              <a:t>#1 Implement Pipelined Processor… </a:t>
            </a:r>
            <a:r>
              <a:rPr lang="en-US" altLang="ko-KR">
                <a:solidFill>
                  <a:srgbClr val="FF0000"/>
                </a:solidFill>
              </a:rPr>
              <a:t>+ α</a:t>
            </a:r>
          </a:p>
        </p:txBody>
      </p:sp>
    </p:spTree>
    <p:extLst>
      <p:ext uri="{BB962C8B-B14F-4D97-AF65-F5344CB8AC3E}">
        <p14:creationId xmlns:p14="http://schemas.microsoft.com/office/powerpoint/2010/main" val="42428618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1D86D4D6-AAF6-8CD9-FFCD-4793F852ED3B}"/>
              </a:ext>
            </a:extLst>
          </p:cNvPr>
          <p:cNvSpPr txBox="1">
            <a:spLocks/>
          </p:cNvSpPr>
          <p:nvPr/>
        </p:nvSpPr>
        <p:spPr>
          <a:xfrm>
            <a:off x="571500" y="685119"/>
            <a:ext cx="8343900" cy="457200"/>
          </a:xfrm>
          <a:prstGeom prst="rect">
            <a:avLst/>
          </a:prstGeom>
          <a:noFill/>
          <a:effectLst/>
        </p:spPr>
        <p:txBody>
          <a:bodyPr/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314352"/>
                </a:solidFill>
                <a:effectLst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9pPr>
          </a:lstStyle>
          <a:p>
            <a:r>
              <a:rPr lang="en-US" altLang="ko-KR"/>
              <a:t>#1 Implement Pipelined Processor… </a:t>
            </a:r>
            <a:r>
              <a:rPr lang="en-US" altLang="ko-KR">
                <a:solidFill>
                  <a:srgbClr val="FF0000"/>
                </a:solidFill>
              </a:rPr>
              <a:t>+ α</a:t>
            </a:r>
          </a:p>
        </p:txBody>
      </p:sp>
      <p:pic>
        <p:nvPicPr>
          <p:cNvPr id="6" name="20230425_160713">
            <a:hlinkClick r:id="" action="ppaction://media"/>
            <a:extLst>
              <a:ext uri="{FF2B5EF4-FFF2-40B4-BE49-F238E27FC236}">
                <a16:creationId xmlns:a16="http://schemas.microsoft.com/office/drawing/2014/main" id="{6224AF2F-2444-7578-EFF0-BB6CD405993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939" end="0.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2566988" y="100012"/>
            <a:ext cx="3857625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D301F7-554B-3047-12FE-E6F8BF54C642}"/>
              </a:ext>
            </a:extLst>
          </p:cNvPr>
          <p:cNvSpPr txBox="1"/>
          <p:nvPr/>
        </p:nvSpPr>
        <p:spPr>
          <a:xfrm>
            <a:off x="1447800" y="5715000"/>
            <a:ext cx="571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Target</a:t>
            </a:r>
            <a:r>
              <a:rPr lang="ko-KR" altLang="en-US"/>
              <a:t> </a:t>
            </a:r>
            <a:r>
              <a:rPr lang="en-US" altLang="ko-KR"/>
              <a:t>board:</a:t>
            </a:r>
            <a:r>
              <a:rPr lang="ko-KR" altLang="en-US"/>
              <a:t> </a:t>
            </a:r>
            <a:r>
              <a:rPr lang="en-US" altLang="ko-KR" b="0" i="0">
                <a:solidFill>
                  <a:srgbClr val="0F0864"/>
                </a:solidFill>
                <a:effectLst/>
                <a:latin typeface="Verdana" panose="020B0604030504040204" pitchFamily="34" charset="0"/>
                <a:hlinkClick r:id="rId5"/>
              </a:rPr>
              <a:t>Altera DE2 Board</a:t>
            </a:r>
            <a:endParaRPr lang="en-US" altLang="ko-KR" b="0" i="0">
              <a:solidFill>
                <a:srgbClr val="0F0864"/>
              </a:solidFill>
              <a:effectLst/>
              <a:latin typeface="Verdana" panose="020B0604030504040204" pitchFamily="34" charset="0"/>
            </a:endParaRPr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8337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4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8D623F-2D54-1EF8-900A-5AA093833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#2 Explain your Implementation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3D77C6-E021-E26A-EC00-162691FC36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9100" y="1454036"/>
            <a:ext cx="8343900" cy="3422764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2800"/>
              <a:t>Include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ko-KR" sz="2800"/>
              <a:t>Overview of the pipelined ARM processor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ko-KR" sz="2800"/>
              <a:t>Explanation about control signals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ko-KR" sz="2800"/>
              <a:t>How you handle Data hazard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ko-KR" sz="2800"/>
              <a:t>How you handle Control hazard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ko-KR" sz="2800"/>
              <a:t>Limitation and more idea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altLang="ko-KR" sz="2800"/>
          </a:p>
          <a:p>
            <a:pPr>
              <a:buFont typeface="Wingdings" panose="05000000000000000000" pitchFamily="2" charset="2"/>
              <a:buChar char="Ø"/>
            </a:pPr>
            <a:endParaRPr lang="ko-KR" altLang="en-US" sz="2800"/>
          </a:p>
        </p:txBody>
      </p:sp>
    </p:spTree>
    <p:extLst>
      <p:ext uri="{BB962C8B-B14F-4D97-AF65-F5344CB8AC3E}">
        <p14:creationId xmlns:p14="http://schemas.microsoft.com/office/powerpoint/2010/main" val="23420640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57D513D4-65EF-7A02-4D3C-AAD7DC8E4E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4300" y="3657600"/>
            <a:ext cx="8915400" cy="1828800"/>
          </a:xfrm>
        </p:spPr>
        <p:txBody>
          <a:bodyPr/>
          <a:lstStyle/>
          <a:p>
            <a:r>
              <a:rPr lang="en-US" altLang="ko-KR"/>
              <a:t>#1 Implement Pipelined Processor(6)</a:t>
            </a:r>
          </a:p>
          <a:p>
            <a:r>
              <a:rPr lang="en-US" altLang="ko-KR"/>
              <a:t>#2 Explain your Implementation(4)</a:t>
            </a: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EFA1D171-EC64-31EF-D382-12AA1B51B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66800"/>
            <a:ext cx="7886700" cy="928688"/>
          </a:xfrm>
        </p:spPr>
        <p:txBody>
          <a:bodyPr/>
          <a:lstStyle/>
          <a:p>
            <a:r>
              <a:rPr lang="en-US" altLang="ko-KR" sz="4000" b="1">
                <a:solidFill>
                  <a:srgbClr val="314352"/>
                </a:solidFill>
                <a:latin typeface="Calibri" panose="020F0502020204030204" pitchFamily="34" charset="0"/>
                <a:ea typeface="굴림" panose="020B0600000101010101" pitchFamily="50" charset="-127"/>
                <a:cs typeface="Calibri" panose="020F0502020204030204" pitchFamily="34" charset="0"/>
              </a:rPr>
              <a:t>Implementation of Pipelined Processor Design(10pt)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197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Overview</a:t>
            </a:r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6F5574E-B0FA-49EB-AF0B-2ED52261678E}"/>
              </a:ext>
            </a:extLst>
          </p:cNvPr>
          <p:cNvSpPr/>
          <p:nvPr/>
        </p:nvSpPr>
        <p:spPr>
          <a:xfrm>
            <a:off x="677779" y="2438400"/>
            <a:ext cx="2057400" cy="1981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Instruction Analysis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ED349D7-99A1-487D-A445-345E798BFE3B}"/>
              </a:ext>
            </a:extLst>
          </p:cNvPr>
          <p:cNvSpPr/>
          <p:nvPr/>
        </p:nvSpPr>
        <p:spPr>
          <a:xfrm>
            <a:off x="3490762" y="2438400"/>
            <a:ext cx="2057400" cy="1981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Multi-Cycle Processor Design</a:t>
            </a:r>
          </a:p>
          <a:p>
            <a:pPr algn="ctr"/>
            <a:r>
              <a:rPr lang="en-US" altLang="ko-KR">
                <a:solidFill>
                  <a:schemeClr val="tx1"/>
                </a:solidFill>
              </a:rPr>
              <a:t>Analysis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82B475F-26A6-4F4B-8A1C-1C1EE3A592E9}"/>
              </a:ext>
            </a:extLst>
          </p:cNvPr>
          <p:cNvSpPr/>
          <p:nvPr/>
        </p:nvSpPr>
        <p:spPr>
          <a:xfrm>
            <a:off x="6322594" y="2438400"/>
            <a:ext cx="2057400" cy="1981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>
                <a:solidFill>
                  <a:schemeClr val="tx1"/>
                </a:solidFill>
              </a:rPr>
              <a:t>Pipelined Processor </a:t>
            </a:r>
            <a:r>
              <a:rPr lang="en-US" altLang="ko-KR">
                <a:solidFill>
                  <a:schemeClr val="tx1"/>
                </a:solidFill>
              </a:rPr>
              <a:t>Implementation</a:t>
            </a:r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6F5D008B-1DCE-455A-97E2-500D941AF3DF}"/>
              </a:ext>
            </a:extLst>
          </p:cNvPr>
          <p:cNvCxnSpPr>
            <a:stCxn id="3" idx="3"/>
            <a:endCxn id="5" idx="1"/>
          </p:cNvCxnSpPr>
          <p:nvPr/>
        </p:nvCxnSpPr>
        <p:spPr>
          <a:xfrm>
            <a:off x="2735179" y="3429000"/>
            <a:ext cx="75558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29AA1228-1ED4-4EB4-BFDE-BCB2F35E6A8A}"/>
              </a:ext>
            </a:extLst>
          </p:cNvPr>
          <p:cNvCxnSpPr/>
          <p:nvPr/>
        </p:nvCxnSpPr>
        <p:spPr>
          <a:xfrm>
            <a:off x="5567011" y="3429000"/>
            <a:ext cx="75558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2A94899-C218-4B06-9C81-97E0AB8603EE}"/>
              </a:ext>
            </a:extLst>
          </p:cNvPr>
          <p:cNvSpPr txBox="1"/>
          <p:nvPr/>
        </p:nvSpPr>
        <p:spPr>
          <a:xfrm>
            <a:off x="748965" y="4604266"/>
            <a:ext cx="191502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b="1"/>
              <a:t>1</a:t>
            </a:r>
            <a:r>
              <a:rPr lang="en-US" altLang="ko-KR" b="1" baseline="30000"/>
              <a:t>st</a:t>
            </a:r>
            <a:r>
              <a:rPr lang="en-US" altLang="ko-KR" b="1"/>
              <a:t> Term Project</a:t>
            </a:r>
            <a:endParaRPr lang="ko-KR" altLang="en-US" b="1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B1FEDC-B897-4979-959D-02AEAC6327D5}"/>
              </a:ext>
            </a:extLst>
          </p:cNvPr>
          <p:cNvSpPr txBox="1"/>
          <p:nvPr/>
        </p:nvSpPr>
        <p:spPr>
          <a:xfrm>
            <a:off x="4916102" y="4604266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>
                <a:solidFill>
                  <a:srgbClr val="FF0000"/>
                </a:solidFill>
              </a:rPr>
              <a:t>2</a:t>
            </a:r>
            <a:r>
              <a:rPr lang="en-US" altLang="ko-KR" b="1" baseline="30000">
                <a:solidFill>
                  <a:srgbClr val="FF0000"/>
                </a:solidFill>
              </a:rPr>
              <a:t>nd</a:t>
            </a:r>
            <a:r>
              <a:rPr lang="en-US" altLang="ko-KR" b="1">
                <a:solidFill>
                  <a:srgbClr val="FF0000"/>
                </a:solidFill>
              </a:rPr>
              <a:t> Term Project</a:t>
            </a:r>
            <a:endParaRPr lang="ko-KR" altLang="en-US" b="1">
              <a:solidFill>
                <a:srgbClr val="FF0000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52F1D4A-FD27-45A7-A38F-FFCFAFF5AD45}"/>
              </a:ext>
            </a:extLst>
          </p:cNvPr>
          <p:cNvSpPr/>
          <p:nvPr/>
        </p:nvSpPr>
        <p:spPr>
          <a:xfrm>
            <a:off x="419100" y="2253734"/>
            <a:ext cx="2552700" cy="2350532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CF60BAF-AD53-459E-A560-646D71308856}"/>
              </a:ext>
            </a:extLst>
          </p:cNvPr>
          <p:cNvSpPr/>
          <p:nvPr/>
        </p:nvSpPr>
        <p:spPr>
          <a:xfrm>
            <a:off x="3230479" y="2253734"/>
            <a:ext cx="5380121" cy="2350532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8398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7A2E9399-D09A-0668-194A-C08E29B67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532719"/>
            <a:ext cx="8343900" cy="457200"/>
          </a:xfrm>
        </p:spPr>
        <p:txBody>
          <a:bodyPr/>
          <a:lstStyle/>
          <a:p>
            <a:r>
              <a:rPr lang="en-US" altLang="ko-KR"/>
              <a:t>Review</a:t>
            </a:r>
            <a:endParaRPr lang="ko-KR" altLang="en-US"/>
          </a:p>
        </p:txBody>
      </p:sp>
      <p:sp>
        <p:nvSpPr>
          <p:cNvPr id="8" name="텍스트 개체 틀 5">
            <a:extLst>
              <a:ext uri="{FF2B5EF4-FFF2-40B4-BE49-F238E27FC236}">
                <a16:creationId xmlns:a16="http://schemas.microsoft.com/office/drawing/2014/main" id="{7DEDC10B-9371-5D6C-1C56-AD218939E61E}"/>
              </a:ext>
            </a:extLst>
          </p:cNvPr>
          <p:cNvSpPr txBox="1">
            <a:spLocks/>
          </p:cNvSpPr>
          <p:nvPr/>
        </p:nvSpPr>
        <p:spPr>
          <a:xfrm>
            <a:off x="990600" y="1531144"/>
            <a:ext cx="8915400" cy="18288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/>
              <a:t>#1 Analyze given multi-cycle ARM processor source code(4)</a:t>
            </a:r>
          </a:p>
          <a:p>
            <a:r>
              <a:rPr lang="en-US" altLang="ko-KR" sz="2000"/>
              <a:t>#2 Analyze Signal unit(3)</a:t>
            </a:r>
          </a:p>
          <a:p>
            <a:r>
              <a:rPr lang="en-US" altLang="ko-KR" sz="2000"/>
              <a:t>#3 Draw block</a:t>
            </a:r>
            <a:r>
              <a:rPr lang="ko-KR" altLang="en-US" sz="2000"/>
              <a:t> </a:t>
            </a:r>
            <a:r>
              <a:rPr lang="en-US" altLang="ko-KR" sz="2000"/>
              <a:t>diagram of multi-cycle ARM processor(4)</a:t>
            </a:r>
          </a:p>
          <a:p>
            <a:r>
              <a:rPr lang="en-US" altLang="ko-KR" sz="2000"/>
              <a:t>#4 Explain How the Test program works on the given processor(4)</a:t>
            </a:r>
          </a:p>
        </p:txBody>
      </p:sp>
      <p:sp>
        <p:nvSpPr>
          <p:cNvPr id="9" name="제목 4">
            <a:extLst>
              <a:ext uri="{FF2B5EF4-FFF2-40B4-BE49-F238E27FC236}">
                <a16:creationId xmlns:a16="http://schemas.microsoft.com/office/drawing/2014/main" id="{61607340-3973-8B9D-8259-AFB36776F9D4}"/>
              </a:ext>
            </a:extLst>
          </p:cNvPr>
          <p:cNvSpPr txBox="1">
            <a:spLocks/>
          </p:cNvSpPr>
          <p:nvPr/>
        </p:nvSpPr>
        <p:spPr>
          <a:xfrm>
            <a:off x="628650" y="1066800"/>
            <a:ext cx="7886700" cy="928688"/>
          </a:xfrm>
          <a:prstGeom prst="rect">
            <a:avLst/>
          </a:prstGeom>
          <a:noFill/>
          <a:effectLst/>
        </p:spPr>
        <p:txBody>
          <a:bodyPr/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314352"/>
                </a:solidFill>
                <a:effectLst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9pPr>
          </a:lstStyle>
          <a:p>
            <a:r>
              <a:rPr lang="en-US" altLang="ko-KR" sz="2800">
                <a:ea typeface="굴림" panose="020B0600000101010101" pitchFamily="50" charset="-127"/>
              </a:rPr>
              <a:t>Analysis on Multi-Cycle Processor Design(15pt)</a:t>
            </a:r>
            <a:endParaRPr lang="ko-KR" altLang="en-US" sz="1600"/>
          </a:p>
        </p:txBody>
      </p:sp>
      <p:sp>
        <p:nvSpPr>
          <p:cNvPr id="12" name="텍스트 개체 틀 5">
            <a:extLst>
              <a:ext uri="{FF2B5EF4-FFF2-40B4-BE49-F238E27FC236}">
                <a16:creationId xmlns:a16="http://schemas.microsoft.com/office/drawing/2014/main" id="{F8F492BC-93C4-6E53-CA63-1160CA52DBC5}"/>
              </a:ext>
            </a:extLst>
          </p:cNvPr>
          <p:cNvSpPr txBox="1">
            <a:spLocks/>
          </p:cNvSpPr>
          <p:nvPr/>
        </p:nvSpPr>
        <p:spPr>
          <a:xfrm>
            <a:off x="990600" y="3733800"/>
            <a:ext cx="7886700" cy="928688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/>
              <a:t>#1 Implement Pipelined Processor(6)</a:t>
            </a:r>
          </a:p>
          <a:p>
            <a:r>
              <a:rPr lang="en-US" altLang="ko-KR" sz="2000"/>
              <a:t>#2 Explain your Implementation(4)</a:t>
            </a:r>
          </a:p>
        </p:txBody>
      </p:sp>
      <p:sp>
        <p:nvSpPr>
          <p:cNvPr id="13" name="제목 4">
            <a:extLst>
              <a:ext uri="{FF2B5EF4-FFF2-40B4-BE49-F238E27FC236}">
                <a16:creationId xmlns:a16="http://schemas.microsoft.com/office/drawing/2014/main" id="{5209F17A-4274-A546-0248-E762BCD539C3}"/>
              </a:ext>
            </a:extLst>
          </p:cNvPr>
          <p:cNvSpPr txBox="1">
            <a:spLocks/>
          </p:cNvSpPr>
          <p:nvPr/>
        </p:nvSpPr>
        <p:spPr>
          <a:xfrm>
            <a:off x="628650" y="3200400"/>
            <a:ext cx="8743950" cy="928688"/>
          </a:xfrm>
          <a:prstGeom prst="rect">
            <a:avLst/>
          </a:prstGeom>
          <a:noFill/>
          <a:effectLst/>
        </p:spPr>
        <p:txBody>
          <a:bodyPr/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314352"/>
                </a:solidFill>
                <a:effectLst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 pitchFamily="50" charset="-127"/>
              </a:defRPr>
            </a:lvl9pPr>
          </a:lstStyle>
          <a:p>
            <a:r>
              <a:rPr lang="en-US" altLang="ko-KR" sz="2800">
                <a:ea typeface="굴림" panose="020B0600000101010101" pitchFamily="50" charset="-127"/>
              </a:rPr>
              <a:t>Implementation of Pipelined Processor Design(10pt)</a:t>
            </a:r>
            <a:endParaRPr lang="ko-KR" altLang="en-US" sz="16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413472-5653-1A4A-CE6E-8270A8F69CEC}"/>
              </a:ext>
            </a:extLst>
          </p:cNvPr>
          <p:cNvSpPr txBox="1"/>
          <p:nvPr/>
        </p:nvSpPr>
        <p:spPr>
          <a:xfrm>
            <a:off x="1267153" y="5360327"/>
            <a:ext cx="752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rgbClr val="FF0000"/>
                </a:solidFill>
              </a:rPr>
              <a:t>You can write report both in Korean and English</a:t>
            </a:r>
            <a:endParaRPr lang="ko-KR" altLang="en-US" sz="24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01610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2B00C176-B975-2CAE-457B-DFBC21C6FEFD}"/>
              </a:ext>
            </a:extLst>
          </p:cNvPr>
          <p:cNvSpPr txBox="1">
            <a:spLocks/>
          </p:cNvSpPr>
          <p:nvPr/>
        </p:nvSpPr>
        <p:spPr>
          <a:xfrm>
            <a:off x="471487" y="285753"/>
            <a:ext cx="8543926" cy="565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 fontScale="97500" lnSpcReduction="10000"/>
          </a:bodyPr>
          <a:lstStyle>
            <a:lvl1pPr marL="0" marR="0" indent="0" algn="l" defTabSz="9144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u="none" strike="noStrike" cap="none" spc="0" baseline="0">
                <a:solidFill>
                  <a:srgbClr val="FF5B5B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u="none" strike="noStrike" cap="none" spc="0" baseline="0">
                <a:solidFill>
                  <a:srgbClr val="FF5B5B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u="none" strike="noStrike" cap="none" spc="0" baseline="0">
                <a:solidFill>
                  <a:srgbClr val="FF5B5B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u="none" strike="noStrike" cap="none" spc="0" baseline="0">
                <a:solidFill>
                  <a:srgbClr val="FF5B5B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u="none" strike="noStrike" cap="none" spc="0" baseline="0">
                <a:solidFill>
                  <a:srgbClr val="FF5B5B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u="none" strike="noStrike" cap="none" spc="0" baseline="0">
                <a:solidFill>
                  <a:srgbClr val="FF5B5B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u="none" strike="noStrike" cap="none" spc="0" baseline="0">
                <a:solidFill>
                  <a:srgbClr val="FF5B5B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u="none" strike="noStrike" cap="none" spc="0" baseline="0">
                <a:solidFill>
                  <a:srgbClr val="FF5B5B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u="none" strike="noStrike" cap="none" spc="0" baseline="0">
                <a:solidFill>
                  <a:srgbClr val="FF5B5B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0" cap="none" spc="0" normalizeH="0" baseline="0" noProof="0">
                <a:ln>
                  <a:noFill/>
                </a:ln>
                <a:solidFill>
                  <a:srgbClr val="FF5B5B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Submission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0636DC7E-49EB-E22F-0119-22E77B42F31E}"/>
              </a:ext>
            </a:extLst>
          </p:cNvPr>
          <p:cNvSpPr txBox="1">
            <a:spLocks/>
          </p:cNvSpPr>
          <p:nvPr/>
        </p:nvSpPr>
        <p:spPr>
          <a:xfrm>
            <a:off x="339091" y="1014752"/>
            <a:ext cx="9385480" cy="56336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marL="228600" marR="0" indent="-228600" algn="l" defTabSz="91440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400" b="1" i="0" u="none" strike="noStrike" cap="none" spc="0" baseline="0">
                <a:solidFill>
                  <a:srgbClr val="2D3F4E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723900" marR="0" indent="-266700" algn="l" defTabSz="91440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400" b="1" i="0" u="none" strike="noStrike" cap="none" spc="0" baseline="0">
                <a:solidFill>
                  <a:srgbClr val="2D3F4E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1234439" marR="0" indent="-320039" algn="l" defTabSz="91440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400" b="1" i="0" u="none" strike="noStrike" cap="none" spc="0" baseline="0">
                <a:solidFill>
                  <a:srgbClr val="2D3F4E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1727200" marR="0" indent="-355600" algn="l" defTabSz="91440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400" b="1" i="0" u="none" strike="noStrike" cap="none" spc="0" baseline="0">
                <a:solidFill>
                  <a:srgbClr val="2D3F4E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2184400" marR="0" indent="-355600" algn="l" defTabSz="91440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400" b="1" i="0" u="none" strike="noStrike" cap="none" spc="0" baseline="0">
                <a:solidFill>
                  <a:srgbClr val="2D3F4E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2590800" marR="0" indent="-304800" algn="l" defTabSz="91440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400" b="1" i="0" u="none" strike="noStrike" cap="none" spc="0" baseline="0">
                <a:solidFill>
                  <a:srgbClr val="2D3F4E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3048000" marR="0" indent="-304800" algn="l" defTabSz="91440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400" b="1" i="0" u="none" strike="noStrike" cap="none" spc="0" baseline="0">
                <a:solidFill>
                  <a:srgbClr val="2D3F4E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3505200" marR="0" indent="-304800" algn="l" defTabSz="91440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400" b="1" i="0" u="none" strike="noStrike" cap="none" spc="0" baseline="0">
                <a:solidFill>
                  <a:srgbClr val="2D3F4E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3962400" marR="0" indent="-304800" algn="l" defTabSz="91440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400" b="1" i="0" u="none" strike="noStrike" cap="none" spc="0" baseline="0">
                <a:solidFill>
                  <a:srgbClr val="2D3F4E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28600" marR="0" lvl="0" indent="-228600" algn="l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▪"/>
              <a:tabLst/>
              <a:defRPr/>
            </a:pPr>
            <a:r>
              <a:rPr kumimoji="0" lang="en-US" sz="2400" b="1" i="0" u="none" strike="noStrike" kern="0" cap="none" spc="0" normalizeH="0" baseline="0" noProof="0">
                <a:ln>
                  <a:noFill/>
                </a:ln>
                <a:solidFill>
                  <a:srgbClr val="2D3F4E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Due date</a:t>
            </a:r>
          </a:p>
          <a:p>
            <a:pPr marL="685800" marR="0" lvl="1" indent="-228600" algn="l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▪"/>
              <a:tabLst/>
              <a:defRPr sz="2000" b="0"/>
            </a:pPr>
            <a:r>
              <a:rPr lang="en-US" sz="2000" b="0" kern="0"/>
              <a:t>06/16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2D3F4E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(</a:t>
            </a:r>
            <a:r>
              <a:rPr lang="en-US" sz="2000" b="0" kern="0"/>
              <a:t>Fri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2D3F4E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) 11:59 P.M.</a:t>
            </a:r>
          </a:p>
          <a:p>
            <a:pPr marL="228600" marR="0" lvl="0" indent="-228600" algn="l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▪"/>
              <a:tabLst/>
              <a:defRPr/>
            </a:pPr>
            <a:r>
              <a:rPr kumimoji="0" lang="en-US" sz="2400" b="1" i="0" u="none" strike="noStrike" kern="0" cap="none" spc="0" normalizeH="0" baseline="0" noProof="0">
                <a:ln>
                  <a:noFill/>
                </a:ln>
                <a:solidFill>
                  <a:srgbClr val="2D3F4E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How to submit (</a:t>
            </a:r>
            <a:r>
              <a:rPr kumimoji="0" lang="en-US" sz="2400" b="1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Only one person for one team</a:t>
            </a:r>
            <a:r>
              <a:rPr kumimoji="0" lang="en-US" sz="2400" b="1" i="0" u="none" strike="noStrike" kern="0" cap="none" spc="0" normalizeH="0" baseline="0" noProof="0">
                <a:ln>
                  <a:noFill/>
                </a:ln>
                <a:solidFill>
                  <a:srgbClr val="2D3F4E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)</a:t>
            </a:r>
          </a:p>
          <a:p>
            <a:pPr marL="685800" marR="0" lvl="1" indent="-228600" algn="l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▪"/>
              <a:tabLst/>
              <a:defRPr sz="2000" b="0"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2D3F4E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Through KULMS</a:t>
            </a:r>
          </a:p>
          <a:p>
            <a:pPr marL="685800" marR="0" lvl="1" indent="-228600" algn="l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Tx/>
              <a:buChar char="▪"/>
              <a:tabLst/>
              <a:defRPr sz="2000" b="0"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2D3F4E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Report</a:t>
            </a:r>
          </a:p>
          <a:p>
            <a:pPr marL="1196339" lvl="2" indent="-228600" fontAlgn="auto">
              <a:buFontTx/>
              <a:buChar char="▪"/>
              <a:defRPr sz="2000" b="0"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Submission format: PDF</a:t>
            </a:r>
          </a:p>
          <a:p>
            <a:pPr marL="1196339" lvl="2" indent="-228600" fontAlgn="auto">
              <a:buFontTx/>
              <a:buChar char="▪"/>
              <a:defRPr sz="2000" b="0"/>
            </a:pPr>
            <a:r>
              <a:rPr lang="en-US" sz="2000" b="0" kern="0">
                <a:solidFill>
                  <a:schemeClr val="tx1"/>
                </a:solidFill>
              </a:rPr>
              <a:t>‘CA2_ANALYSIS_STUDENTNUMBER_NAME.pdf’</a:t>
            </a:r>
          </a:p>
          <a:p>
            <a:pPr marL="1196339" lvl="2" indent="-228600" fontAlgn="auto">
              <a:buFontTx/>
              <a:buChar char="▪"/>
              <a:defRPr sz="2000" b="0"/>
            </a:pPr>
            <a:r>
              <a:rPr lang="en-US" altLang="ko-KR" sz="2000" b="0" kern="0">
                <a:solidFill>
                  <a:schemeClr val="tx1"/>
                </a:solidFill>
              </a:rPr>
              <a:t>‘CA2_IMPL_STUDENTNUMBER_NAME.pdf’</a:t>
            </a:r>
            <a:endParaRPr kumimoji="0" lang="en-US" sz="200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632461" lvl="1" indent="-228600" fontAlgn="auto">
              <a:buFontTx/>
              <a:buChar char="▪"/>
              <a:defRPr sz="2000" b="0"/>
            </a:pPr>
            <a:r>
              <a:rPr lang="en-US" sz="2000" kern="0">
                <a:solidFill>
                  <a:schemeClr val="tx1"/>
                </a:solidFill>
              </a:rPr>
              <a:t>Implementation</a:t>
            </a:r>
          </a:p>
          <a:p>
            <a:pPr marL="1143000" lvl="2" indent="-228600" fontAlgn="auto">
              <a:buFontTx/>
              <a:buChar char="▪"/>
              <a:defRPr sz="2000" b="0"/>
            </a:pPr>
            <a:r>
              <a:rPr lang="en-US" sz="2000" kern="0">
                <a:solidFill>
                  <a:srgbClr val="FF0000"/>
                </a:solidFill>
              </a:rPr>
              <a:t>Submission format: ZIP</a:t>
            </a:r>
          </a:p>
          <a:p>
            <a:pPr marL="1143000" lvl="2" indent="-228600" fontAlgn="auto">
              <a:buFontTx/>
              <a:buChar char="▪"/>
              <a:defRPr sz="2000" b="0"/>
            </a:pPr>
            <a:r>
              <a:rPr lang="en-US" sz="2000" kern="0">
                <a:solidFill>
                  <a:schemeClr val="tx1"/>
                </a:solidFill>
              </a:rPr>
              <a:t>Compress ‘</a:t>
            </a:r>
            <a:r>
              <a:rPr lang="en-US" sz="2000" kern="0" err="1">
                <a:solidFill>
                  <a:schemeClr val="tx1"/>
                </a:solidFill>
              </a:rPr>
              <a:t>ARM_System</a:t>
            </a:r>
            <a:r>
              <a:rPr lang="en-US" sz="2000" kern="0">
                <a:solidFill>
                  <a:schemeClr val="tx1"/>
                </a:solidFill>
              </a:rPr>
              <a:t>’ and ‘</a:t>
            </a:r>
            <a:r>
              <a:rPr lang="en-US" sz="2000" kern="0" err="1">
                <a:solidFill>
                  <a:schemeClr val="tx1"/>
                </a:solidFill>
              </a:rPr>
              <a:t>ARM_System_Syn</a:t>
            </a:r>
            <a:r>
              <a:rPr lang="en-US" sz="2000" kern="0">
                <a:solidFill>
                  <a:schemeClr val="tx1"/>
                </a:solidFill>
              </a:rPr>
              <a:t>’ folders to submit.</a:t>
            </a:r>
          </a:p>
          <a:p>
            <a:pPr marL="1143000" lvl="2" indent="-228600" fontAlgn="auto">
              <a:buFontTx/>
              <a:buChar char="▪"/>
              <a:defRPr sz="2000" b="0"/>
            </a:pPr>
            <a:r>
              <a:rPr lang="en-US" sz="2000" kern="0">
                <a:solidFill>
                  <a:schemeClr val="tx1"/>
                </a:solidFill>
              </a:rPr>
              <a:t>‘CA2_IMPL_STUDENTNUMBER_NAME.ZIP’</a:t>
            </a:r>
          </a:p>
        </p:txBody>
      </p:sp>
    </p:spTree>
    <p:extLst>
      <p:ext uri="{BB962C8B-B14F-4D97-AF65-F5344CB8AC3E}">
        <p14:creationId xmlns:p14="http://schemas.microsoft.com/office/powerpoint/2010/main" val="41711605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2"/>
          </p:nvPr>
        </p:nvSpPr>
        <p:spPr>
          <a:xfrm>
            <a:off x="419100" y="1066800"/>
            <a:ext cx="8496300" cy="4495800"/>
          </a:xfrm>
        </p:spPr>
        <p:txBody>
          <a:bodyPr/>
          <a:lstStyle/>
          <a:p>
            <a:pPr marL="342900" marR="0" lvl="0" indent="-34290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u"/>
              <a:tabLst/>
              <a:defRPr/>
            </a:pPr>
            <a:r>
              <a:rPr kumimoji="0" lang="en-US" altLang="ko-KR" sz="2000" b="1" i="0" u="none" strike="noStrike" kern="1200" cap="none" spc="0" normalizeH="0" baseline="0" noProof="0">
                <a:ln>
                  <a:noFill/>
                </a:ln>
                <a:solidFill>
                  <a:srgbClr val="314352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34" charset="-127"/>
                <a:cs typeface="Calibri" panose="020F0502020204030204" pitchFamily="34" charset="0"/>
              </a:rPr>
              <a:t>Verilog</a:t>
            </a:r>
            <a:br>
              <a:rPr kumimoji="0" lang="en-US" altLang="ko-KR" sz="2000" b="1" i="0" u="none" strike="noStrike" kern="1200" cap="none" spc="0" normalizeH="0" baseline="0" noProof="0">
                <a:ln>
                  <a:noFill/>
                </a:ln>
                <a:solidFill>
                  <a:srgbClr val="314352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34" charset="-127"/>
                <a:cs typeface="Calibri" panose="020F0502020204030204" pitchFamily="34" charset="0"/>
              </a:rPr>
            </a:br>
            <a:r>
              <a:rPr kumimoji="0" lang="en-US" altLang="ko-KR" sz="2000" b="1" i="0" u="none" strike="noStrike" kern="1200" cap="none" spc="0" normalizeH="0" baseline="0" noProof="0">
                <a:ln>
                  <a:noFill/>
                </a:ln>
                <a:solidFill>
                  <a:srgbClr val="314352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34" charset="-127"/>
                <a:cs typeface="Calibri" panose="020F0502020204030204" pitchFamily="34" charset="0"/>
                <a:hlinkClick r:id="rId3"/>
              </a:rPr>
              <a:t>https://www.chipverify.com/verilog/verilog-tutorial</a:t>
            </a:r>
            <a:endParaRPr kumimoji="0" lang="en-US" altLang="ko-KR" sz="2000" b="1" i="0" u="none" strike="noStrike" kern="1200" cap="none" spc="0" normalizeH="0" baseline="0" noProof="0">
              <a:ln>
                <a:noFill/>
              </a:ln>
              <a:solidFill>
                <a:srgbClr val="314352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34" charset="-127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u"/>
              <a:tabLst/>
              <a:defRPr/>
            </a:pPr>
            <a:r>
              <a:rPr lang="en-US" altLang="ko-KR" sz="2000">
                <a:ea typeface="맑은 고딕" panose="020B0503020000020004" pitchFamily="34" charset="-127"/>
              </a:rPr>
              <a:t>Altera DE2 Board</a:t>
            </a:r>
          </a:p>
          <a:p>
            <a:pPr marL="400050" lvl="1" indent="0">
              <a:buNone/>
              <a:defRPr/>
            </a:pPr>
            <a:r>
              <a:rPr kumimoji="0" lang="en-US" altLang="ko-KR" sz="2000" b="1" i="0" u="none" strike="noStrike" kern="1200" cap="none" spc="0" normalizeH="0" baseline="0" noProof="0">
                <a:ln>
                  <a:noFill/>
                </a:ln>
                <a:solidFill>
                  <a:srgbClr val="314352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34" charset="-127"/>
                <a:cs typeface="Calibri" panose="020F0502020204030204" pitchFamily="34" charset="0"/>
                <a:hlinkClick r:id="rId4"/>
              </a:rPr>
              <a:t>http://www.terasic.com.tw/cgi-bin/page/archive.pl?Language=English&amp;CategoryNo=183&amp;No=30&amp;PartNo=2#heading</a:t>
            </a:r>
            <a:endParaRPr kumimoji="0" lang="en-US" altLang="ko-KR" sz="2000" b="1" i="0" u="none" strike="noStrike" kern="1200" cap="none" spc="0" normalizeH="0" baseline="0" noProof="0">
              <a:ln>
                <a:noFill/>
              </a:ln>
              <a:solidFill>
                <a:srgbClr val="314352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34" charset="-127"/>
              <a:cs typeface="Calibri" panose="020F0502020204030204" pitchFamily="34" charset="0"/>
            </a:endParaRPr>
          </a:p>
          <a:p>
            <a:pPr marL="400050" lvl="1" indent="0">
              <a:buNone/>
              <a:defRPr/>
            </a:pPr>
            <a:endParaRPr kumimoji="0" lang="en-US" altLang="ko-KR" sz="2000" b="1" i="0" u="none" strike="noStrike" kern="1200" cap="none" spc="0" normalizeH="0" baseline="0" noProof="0">
              <a:ln>
                <a:noFill/>
              </a:ln>
              <a:solidFill>
                <a:srgbClr val="314352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34" charset="-127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u"/>
              <a:tabLst/>
              <a:defRPr/>
            </a:pPr>
            <a:endParaRPr kumimoji="0" lang="en-US" altLang="ko-KR" sz="2000" b="1" i="0" u="none" strike="noStrike" kern="1200" cap="none" spc="0" normalizeH="0" baseline="0" noProof="0">
              <a:ln>
                <a:noFill/>
              </a:ln>
              <a:solidFill>
                <a:srgbClr val="314352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34" charset="-127"/>
              <a:cs typeface="Calibri" panose="020F0502020204030204" pitchFamily="34" charset="0"/>
            </a:endParaRPr>
          </a:p>
          <a:p>
            <a:pPr marL="457200" lvl="1" indent="0">
              <a:buNone/>
            </a:pPr>
            <a:endParaRPr lang="en-US" altLang="ko-KR" b="1"/>
          </a:p>
          <a:p>
            <a:pPr marL="457200" lvl="1" indent="0">
              <a:buNone/>
            </a:pPr>
            <a:endParaRPr lang="en-US" altLang="ko-KR" b="1"/>
          </a:p>
          <a:p>
            <a:endParaRPr lang="en-US" altLang="ko-KR" b="1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Reference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8057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57D513D4-65EF-7A02-4D3C-AAD7DC8E4E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4300" y="3048000"/>
            <a:ext cx="8915400" cy="1828800"/>
          </a:xfrm>
        </p:spPr>
        <p:txBody>
          <a:bodyPr/>
          <a:lstStyle/>
          <a:p>
            <a:r>
              <a:rPr lang="en-US" altLang="ko-KR"/>
              <a:t>#1 Analyze given multi-cycle ARM processor source code</a:t>
            </a:r>
          </a:p>
          <a:p>
            <a:r>
              <a:rPr lang="en-US" altLang="ko-KR"/>
              <a:t>#2 Analyze Signal unit</a:t>
            </a:r>
          </a:p>
          <a:p>
            <a:r>
              <a:rPr lang="en-US" altLang="ko-KR"/>
              <a:t>#3 Draw block</a:t>
            </a:r>
            <a:r>
              <a:rPr lang="ko-KR" altLang="en-US"/>
              <a:t> </a:t>
            </a:r>
            <a:r>
              <a:rPr lang="en-US" altLang="ko-KR"/>
              <a:t>diagram of multi-cycle ARM processor</a:t>
            </a:r>
          </a:p>
          <a:p>
            <a:r>
              <a:rPr lang="en-US" altLang="ko-KR"/>
              <a:t>#4 Explain How the Test program works on the given processor</a:t>
            </a: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EFA1D171-EC64-31EF-D382-12AA1B51B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66800"/>
            <a:ext cx="7886700" cy="928688"/>
          </a:xfrm>
        </p:spPr>
        <p:txBody>
          <a:bodyPr/>
          <a:lstStyle/>
          <a:p>
            <a:r>
              <a:rPr lang="en-US" altLang="ko-KR" sz="4000" b="1">
                <a:solidFill>
                  <a:srgbClr val="314352"/>
                </a:solidFill>
                <a:latin typeface="Calibri" panose="020F0502020204030204" pitchFamily="34" charset="0"/>
                <a:ea typeface="굴림" panose="020B0600000101010101" pitchFamily="50" charset="-127"/>
                <a:cs typeface="Calibri" panose="020F0502020204030204" pitchFamily="34" charset="0"/>
              </a:rPr>
              <a:t>Analysis on Multi-Cycle Processor Design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4706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#1 Analyze given multi-cycle ARM processor source code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6835FC-7929-8EC3-82E5-1BEEEC3102C8}"/>
              </a:ext>
            </a:extLst>
          </p:cNvPr>
          <p:cNvSpPr txBox="1"/>
          <p:nvPr/>
        </p:nvSpPr>
        <p:spPr>
          <a:xfrm>
            <a:off x="114300" y="1134798"/>
            <a:ext cx="891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rgbClr val="FF0000"/>
                </a:solidFill>
              </a:rPr>
              <a:t>It has multiple modules that define different parts of an ARM processor.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74C6E04D-EC89-DE9C-06B3-80887832C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165" y="2230219"/>
            <a:ext cx="4540483" cy="1873346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635BC206-04AA-6266-0543-69AA3E4E7D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03380" y="2230219"/>
            <a:ext cx="3980641" cy="2397561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BB6D0C9-D69C-84C9-A1CD-9BB4F9F05A3C}"/>
              </a:ext>
            </a:extLst>
          </p:cNvPr>
          <p:cNvSpPr txBox="1"/>
          <p:nvPr/>
        </p:nvSpPr>
        <p:spPr>
          <a:xfrm>
            <a:off x="838200" y="3952547"/>
            <a:ext cx="304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</a:rPr>
              <a:t>interpret only the modules included here</a:t>
            </a: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30" name="화살표: 아래쪽 29">
            <a:extLst>
              <a:ext uri="{FF2B5EF4-FFF2-40B4-BE49-F238E27FC236}">
                <a16:creationId xmlns:a16="http://schemas.microsoft.com/office/drawing/2014/main" id="{89E57599-6D95-4804-A48A-CB5DAF772F63}"/>
              </a:ext>
            </a:extLst>
          </p:cNvPr>
          <p:cNvSpPr/>
          <p:nvPr/>
        </p:nvSpPr>
        <p:spPr>
          <a:xfrm rot="10800000">
            <a:off x="1066800" y="3663519"/>
            <a:ext cx="457200" cy="293565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왼쪽 대괄호 30">
            <a:extLst>
              <a:ext uri="{FF2B5EF4-FFF2-40B4-BE49-F238E27FC236}">
                <a16:creationId xmlns:a16="http://schemas.microsoft.com/office/drawing/2014/main" id="{EB1FA7E3-30CD-C29B-9034-045FA1FF597F}"/>
              </a:ext>
            </a:extLst>
          </p:cNvPr>
          <p:cNvSpPr/>
          <p:nvPr/>
        </p:nvSpPr>
        <p:spPr>
          <a:xfrm>
            <a:off x="4813835" y="2476498"/>
            <a:ext cx="215365" cy="2151281"/>
          </a:xfrm>
          <a:prstGeom prst="leftBracket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63E2BB4-02BD-7870-8902-C2118F473132}"/>
              </a:ext>
            </a:extLst>
          </p:cNvPr>
          <p:cNvSpPr txBox="1"/>
          <p:nvPr/>
        </p:nvSpPr>
        <p:spPr>
          <a:xfrm>
            <a:off x="45491" y="5137749"/>
            <a:ext cx="906000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hangingPunct="0"/>
            <a:r>
              <a:rPr lang="en-US" altLang="ko-KR" b="1">
                <a:latin typeface="Arial" panose="020B0604020202020204" pitchFamily="34" charset="0"/>
              </a:rPr>
              <a:t>“</a:t>
            </a:r>
            <a:r>
              <a:rPr lang="en-US" altLang="ko-KR" b="1" err="1">
                <a:latin typeface="Arial" panose="020B0604020202020204" pitchFamily="34" charset="0"/>
              </a:rPr>
              <a:t>armreduced</a:t>
            </a:r>
            <a:r>
              <a:rPr lang="en-US" altLang="ko-KR" b="1">
                <a:latin typeface="Arial" panose="020B0604020202020204" pitchFamily="34" charset="0"/>
              </a:rPr>
              <a:t>”: </a:t>
            </a:r>
            <a:r>
              <a:rPr lang="en-US" altLang="ko-KR">
                <a:latin typeface="Arial" panose="020B0604020202020204" pitchFamily="34" charset="0"/>
              </a:rPr>
              <a:t>main module that ties all other modules to implement a simplified ARM processor, with registers, control logic, and a register file for executing different instructions.</a:t>
            </a: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805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77CB95-A49B-D798-0659-1256F140B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#1 Analyze given multi-cycle ARM processor source code</a:t>
            </a:r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6AB63F2-55A4-F739-1078-DBEF09E4E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097" y="989919"/>
            <a:ext cx="7563074" cy="53392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09AE4E-D934-A7D9-FE17-0D00E9A245F8}"/>
              </a:ext>
            </a:extLst>
          </p:cNvPr>
          <p:cNvSpPr txBox="1"/>
          <p:nvPr/>
        </p:nvSpPr>
        <p:spPr>
          <a:xfrm>
            <a:off x="2743200" y="1066800"/>
            <a:ext cx="6248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ko-KR" altLang="ko-KR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  <a:ea typeface="Söhne"/>
              </a:rPr>
              <a:t>The </a:t>
            </a:r>
            <a:r>
              <a:rPr kumimoji="0" lang="ko-KR" altLang="ko-KR" sz="1800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  <a:ea typeface="Söhne"/>
              </a:rPr>
              <a:t>inputs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  <a:ea typeface="Söhne"/>
              </a:rPr>
              <a:t> </a:t>
            </a:r>
            <a:r>
              <a:rPr kumimoji="0" lang="ko-KR" altLang="ko-KR" sz="1800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  <a:ea typeface="Söhne"/>
              </a:rPr>
              <a:t>to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  <a:ea typeface="Söhne"/>
              </a:rPr>
              <a:t> </a:t>
            </a:r>
            <a:r>
              <a:rPr kumimoji="0" lang="ko-KR" altLang="ko-KR" sz="1800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  <a:ea typeface="Söhne"/>
              </a:rPr>
              <a:t>the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  <a:ea typeface="Söhne"/>
              </a:rPr>
              <a:t> </a:t>
            </a:r>
            <a:r>
              <a:rPr kumimoji="0" lang="ko-KR" altLang="ko-KR" sz="1800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  <a:ea typeface="Söhne"/>
              </a:rPr>
              <a:t>module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  <a:ea typeface="Söhne"/>
              </a:rPr>
              <a:t> </a:t>
            </a:r>
            <a:r>
              <a:rPr kumimoji="0" lang="ko-KR" altLang="ko-KR" sz="1800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  <a:ea typeface="Söhne"/>
              </a:rPr>
              <a:t>are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  <a:ea typeface="Söhne"/>
              </a:rPr>
              <a:t> </a:t>
            </a:r>
            <a:r>
              <a:rPr kumimoji="0" lang="ko-KR" altLang="ko-KR" sz="1800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  <a:ea typeface="Söhne"/>
              </a:rPr>
              <a:t>the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  <a:ea typeface="Söhne"/>
              </a:rPr>
              <a:t> </a:t>
            </a:r>
            <a:r>
              <a:rPr kumimoji="0" lang="ko-KR" altLang="ko-KR" sz="1800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  <a:ea typeface="Söhne"/>
              </a:rPr>
              <a:t>clock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  <a:ea typeface="Söhne"/>
              </a:rPr>
              <a:t> </a:t>
            </a:r>
            <a:r>
              <a:rPr kumimoji="0" lang="ko-KR" altLang="ko-KR" sz="1800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  <a:ea typeface="Söhne"/>
              </a:rPr>
              <a:t>signal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  <a:ea typeface="Söhne"/>
              </a:rPr>
              <a:t> (</a:t>
            </a:r>
            <a:r>
              <a:rPr kumimoji="0" lang="ko-KR" altLang="ko-KR" b="1" i="0" u="none" strike="noStrike" cap="none" normalizeH="0" baseline="0" err="1">
                <a:ln>
                  <a:noFill/>
                </a:ln>
                <a:effectLst/>
                <a:latin typeface="Arial Unicode MS"/>
                <a:ea typeface="Söhne Mono"/>
              </a:rPr>
              <a:t>clk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effectLst/>
                <a:ea typeface="Söhne"/>
              </a:rPr>
              <a:t>), </a:t>
            </a:r>
            <a:r>
              <a:rPr kumimoji="0" lang="ko-KR" altLang="ko-KR" sz="1800" b="0" i="0" u="none" strike="noStrike" cap="none" normalizeH="0" baseline="0" err="1">
                <a:ln>
                  <a:noFill/>
                </a:ln>
                <a:effectLst/>
                <a:ea typeface="Söhne"/>
              </a:rPr>
              <a:t>reset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effectLst/>
                <a:ea typeface="Söhne"/>
              </a:rPr>
              <a:t> </a:t>
            </a:r>
            <a:r>
              <a:rPr kumimoji="0" lang="ko-KR" altLang="ko-KR" sz="1800" b="0" i="0" u="none" strike="noStrike" cap="none" normalizeH="0" baseline="0" err="1">
                <a:ln>
                  <a:noFill/>
                </a:ln>
                <a:effectLst/>
                <a:ea typeface="Söhne"/>
              </a:rPr>
              <a:t>signal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effectLst/>
                <a:ea typeface="Söhne"/>
              </a:rPr>
              <a:t> (</a:t>
            </a:r>
            <a:r>
              <a:rPr kumimoji="0" lang="ko-KR" altLang="ko-KR" b="1" i="0" u="none" strike="noStrike" cap="none" normalizeH="0" baseline="0" err="1">
                <a:ln>
                  <a:noFill/>
                </a:ln>
                <a:effectLst/>
                <a:latin typeface="Arial Unicode MS"/>
                <a:ea typeface="Söhne Mono"/>
              </a:rPr>
              <a:t>reset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effectLst/>
                <a:ea typeface="Söhne"/>
              </a:rPr>
              <a:t>), </a:t>
            </a:r>
            <a:r>
              <a:rPr kumimoji="0" lang="ko-KR" altLang="ko-KR" sz="1800" b="0" i="0" u="none" strike="noStrike" cap="none" normalizeH="0" baseline="0" err="1">
                <a:ln>
                  <a:noFill/>
                </a:ln>
                <a:effectLst/>
                <a:ea typeface="Söhne"/>
              </a:rPr>
              <a:t>interrupt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effectLst/>
                <a:ea typeface="Söhne"/>
              </a:rPr>
              <a:t> </a:t>
            </a:r>
            <a:r>
              <a:rPr kumimoji="0" lang="ko-KR" altLang="ko-KR" sz="1800" b="0" i="0" u="none" strike="noStrike" cap="none" normalizeH="0" baseline="0" err="1">
                <a:ln>
                  <a:noFill/>
                </a:ln>
                <a:effectLst/>
                <a:ea typeface="Söhne"/>
              </a:rPr>
              <a:t>signal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effectLst/>
                <a:ea typeface="Söhne"/>
              </a:rPr>
              <a:t> (</a:t>
            </a:r>
            <a:r>
              <a:rPr kumimoji="0" lang="ko-KR" altLang="ko-KR" b="1" i="0" u="none" strike="noStrike" cap="none" normalizeH="0" baseline="0" err="1">
                <a:ln>
                  <a:noFill/>
                </a:ln>
                <a:effectLst/>
                <a:latin typeface="Arial Unicode MS"/>
                <a:ea typeface="Söhne Mono"/>
              </a:rPr>
              <a:t>nIRQ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effectLst/>
                <a:ea typeface="Söhne"/>
              </a:rPr>
              <a:t>), </a:t>
            </a:r>
            <a:r>
              <a:rPr kumimoji="0" lang="en-US" altLang="ko-KR" sz="1800" b="0" i="0" u="none" strike="noStrike" cap="none" normalizeH="0" baseline="0">
                <a:ln>
                  <a:noFill/>
                </a:ln>
                <a:effectLst/>
                <a:ea typeface="Söhne"/>
              </a:rPr>
              <a:t>read data(</a:t>
            </a:r>
            <a:r>
              <a:rPr kumimoji="0" lang="en-US" altLang="ko-KR" sz="1800" b="1" i="0" u="none" strike="noStrike" cap="none" normalizeH="0" baseline="0" err="1">
                <a:ln>
                  <a:noFill/>
                </a:ln>
                <a:effectLst/>
                <a:ea typeface="Söhne"/>
              </a:rPr>
              <a:t>readdata</a:t>
            </a:r>
            <a:r>
              <a:rPr lang="en-US" altLang="ko-KR">
                <a:ea typeface="Söhne"/>
              </a:rPr>
              <a:t>) 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effectLst/>
                <a:ea typeface="Söhne"/>
              </a:rPr>
              <a:t>and </a:t>
            </a:r>
            <a:r>
              <a:rPr kumimoji="0" lang="ko-KR" altLang="ko-KR" sz="1800" b="0" i="0" u="none" strike="noStrike" cap="none" normalizeH="0" baseline="0" err="1">
                <a:ln>
                  <a:noFill/>
                </a:ln>
                <a:effectLst/>
                <a:ea typeface="Söhne"/>
              </a:rPr>
              <a:t>instruction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effectLst/>
                <a:ea typeface="Söhne"/>
              </a:rPr>
              <a:t> (</a:t>
            </a:r>
            <a:r>
              <a:rPr kumimoji="0" lang="ko-KR" altLang="ko-KR" b="1" i="0" u="none" strike="noStrike" cap="none" normalizeH="0" baseline="0" err="1">
                <a:ln>
                  <a:noFill/>
                </a:ln>
                <a:effectLst/>
                <a:latin typeface="Arial Unicode MS"/>
                <a:ea typeface="Söhne Mono"/>
              </a:rPr>
              <a:t>inst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effectLst/>
                <a:ea typeface="Söhne"/>
              </a:rPr>
              <a:t>). </a:t>
            </a:r>
            <a:endParaRPr kumimoji="0" lang="en-US" altLang="ko-KR" sz="1800" b="0" i="0" u="none" strike="noStrike" cap="none" normalizeH="0" baseline="0">
              <a:ln>
                <a:noFill/>
              </a:ln>
              <a:effectLst/>
              <a:ea typeface="Söhne"/>
            </a:endParaRPr>
          </a:p>
          <a:p>
            <a:endParaRPr lang="en-US" altLang="ko-KR">
              <a:ea typeface="Söhne"/>
            </a:endParaRPr>
          </a:p>
          <a:p>
            <a:r>
              <a:rPr lang="en-US" altLang="ko-KR">
                <a:ea typeface="Söhne"/>
              </a:rPr>
              <a:t>The outputs of the module are the program counter(</a:t>
            </a:r>
            <a:r>
              <a:rPr lang="en-US" altLang="ko-KR" b="1">
                <a:ea typeface="Söhne"/>
              </a:rPr>
              <a:t>pc</a:t>
            </a:r>
            <a:r>
              <a:rPr lang="en-US" altLang="ko-KR">
                <a:ea typeface="Söhne"/>
              </a:rPr>
              <a:t>), branch enable (</a:t>
            </a:r>
            <a:r>
              <a:rPr lang="en-US" altLang="ko-KR" b="1">
                <a:ea typeface="Söhne"/>
              </a:rPr>
              <a:t>be</a:t>
            </a:r>
            <a:r>
              <a:rPr lang="en-US" altLang="ko-KR">
                <a:ea typeface="Söhne"/>
              </a:rPr>
              <a:t>), memory address (</a:t>
            </a:r>
            <a:r>
              <a:rPr lang="en-US" altLang="ko-KR" b="1" err="1">
                <a:ea typeface="Söhne"/>
              </a:rPr>
              <a:t>memaddr</a:t>
            </a:r>
            <a:r>
              <a:rPr lang="en-US" altLang="ko-KR">
                <a:ea typeface="Söhne"/>
              </a:rPr>
              <a:t>), memory write enable (</a:t>
            </a:r>
            <a:r>
              <a:rPr lang="en-US" altLang="ko-KR" b="1" err="1">
                <a:ea typeface="Söhne"/>
              </a:rPr>
              <a:t>memwrite</a:t>
            </a:r>
            <a:r>
              <a:rPr lang="en-US" altLang="ko-KR">
                <a:ea typeface="Söhne"/>
              </a:rPr>
              <a:t>), memory read enable (</a:t>
            </a:r>
            <a:r>
              <a:rPr lang="en-US" altLang="ko-KR" b="1" err="1">
                <a:ea typeface="Söhne"/>
              </a:rPr>
              <a:t>memread</a:t>
            </a:r>
            <a:r>
              <a:rPr lang="en-US" altLang="ko-KR">
                <a:ea typeface="Söhne"/>
              </a:rPr>
              <a:t>), write data (</a:t>
            </a:r>
            <a:r>
              <a:rPr lang="en-US" altLang="ko-KR" b="1" err="1">
                <a:ea typeface="Söhne"/>
              </a:rPr>
              <a:t>writedata</a:t>
            </a:r>
            <a:r>
              <a:rPr lang="en-US" altLang="ko-KR">
                <a:ea typeface="Söhne"/>
              </a:rPr>
              <a:t>).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F95DAB8-DA31-F4DF-2510-CD0402A0F805}"/>
              </a:ext>
            </a:extLst>
          </p:cNvPr>
          <p:cNvSpPr/>
          <p:nvPr/>
        </p:nvSpPr>
        <p:spPr>
          <a:xfrm>
            <a:off x="914400" y="1066800"/>
            <a:ext cx="1828800" cy="1524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70CC64-92DA-1B86-0629-08F5B067A229}"/>
              </a:ext>
            </a:extLst>
          </p:cNvPr>
          <p:cNvSpPr txBox="1"/>
          <p:nvPr/>
        </p:nvSpPr>
        <p:spPr>
          <a:xfrm>
            <a:off x="3429000" y="4343400"/>
            <a:ext cx="5715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</a:rPr>
              <a:t>Q. Where the output ports of ‘</a:t>
            </a:r>
            <a:r>
              <a:rPr lang="en-US" altLang="ko-KR" err="1">
                <a:solidFill>
                  <a:srgbClr val="FF0000"/>
                </a:solidFill>
              </a:rPr>
              <a:t>armreduced</a:t>
            </a:r>
            <a:r>
              <a:rPr lang="en-US" altLang="ko-KR">
                <a:solidFill>
                  <a:srgbClr val="FF0000"/>
                </a:solidFill>
              </a:rPr>
              <a:t>’ go?</a:t>
            </a:r>
          </a:p>
          <a:p>
            <a:r>
              <a:rPr lang="en-US" altLang="ko-KR"/>
              <a:t> the outputs of </a:t>
            </a:r>
            <a:r>
              <a:rPr lang="en-US" altLang="ko-KR" b="1"/>
              <a:t>‘</a:t>
            </a:r>
            <a:r>
              <a:rPr lang="en-US" altLang="ko-KR" b="1" err="1"/>
              <a:t>armreduced</a:t>
            </a:r>
            <a:r>
              <a:rPr lang="en-US" altLang="ko-KR" b="1"/>
              <a:t>’ </a:t>
            </a:r>
            <a:r>
              <a:rPr lang="en-US" altLang="ko-KR"/>
              <a:t>could be connected to other modules within a larger system or to external devices, such as </a:t>
            </a:r>
            <a:r>
              <a:rPr lang="en-US" altLang="ko-KR" b="1"/>
              <a:t>memory</a:t>
            </a:r>
            <a:r>
              <a:rPr lang="en-US" altLang="ko-KR"/>
              <a:t> or input/output peripherals.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8082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F7E46A-EC07-2644-C11F-8A72D6A91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#1 Analyze given multi-cycle ARM processor source code</a:t>
            </a:r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30EA028-D9AC-EA72-3794-A4337EE07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989919"/>
            <a:ext cx="8153400" cy="55013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7790D4E-7D47-03DC-46E8-F3FFA3B1B2A1}"/>
              </a:ext>
            </a:extLst>
          </p:cNvPr>
          <p:cNvSpPr txBox="1"/>
          <p:nvPr/>
        </p:nvSpPr>
        <p:spPr>
          <a:xfrm>
            <a:off x="4378872" y="1996967"/>
            <a:ext cx="457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err="1"/>
              <a:t>Inside</a:t>
            </a:r>
            <a:r>
              <a:rPr lang="ko-KR" altLang="en-US"/>
              <a:t> </a:t>
            </a:r>
            <a:r>
              <a:rPr lang="ko-KR" altLang="en-US" err="1"/>
              <a:t>the</a:t>
            </a:r>
            <a:r>
              <a:rPr lang="ko-KR" altLang="en-US"/>
              <a:t> </a:t>
            </a:r>
            <a:r>
              <a:rPr lang="en-US" altLang="ko-KR" b="1"/>
              <a:t>‘</a:t>
            </a:r>
            <a:r>
              <a:rPr lang="ko-KR" altLang="en-US" b="1" err="1"/>
              <a:t>armreduced</a:t>
            </a:r>
            <a:r>
              <a:rPr lang="en-US" altLang="ko-KR" b="1"/>
              <a:t>’</a:t>
            </a:r>
            <a:r>
              <a:rPr lang="ko-KR" altLang="en-US"/>
              <a:t> </a:t>
            </a:r>
            <a:r>
              <a:rPr lang="ko-KR" altLang="en-US" err="1"/>
              <a:t>module</a:t>
            </a:r>
            <a:r>
              <a:rPr lang="ko-KR" altLang="en-US"/>
              <a:t>, </a:t>
            </a:r>
            <a:r>
              <a:rPr lang="ko-KR" altLang="en-US" err="1"/>
              <a:t>there</a:t>
            </a:r>
            <a:r>
              <a:rPr lang="ko-KR" altLang="en-US"/>
              <a:t> </a:t>
            </a:r>
            <a:r>
              <a:rPr lang="ko-KR" altLang="en-US" err="1"/>
              <a:t>are</a:t>
            </a:r>
            <a:r>
              <a:rPr lang="ko-KR" altLang="en-US"/>
              <a:t> </a:t>
            </a:r>
            <a:r>
              <a:rPr lang="ko-KR" altLang="en-US" err="1"/>
              <a:t>several</a:t>
            </a:r>
            <a:r>
              <a:rPr lang="ko-KR" altLang="en-US"/>
              <a:t> </a:t>
            </a:r>
            <a:r>
              <a:rPr lang="ko-KR" altLang="en-US" err="1"/>
              <a:t>sub-modules</a:t>
            </a:r>
            <a:r>
              <a:rPr lang="ko-KR" altLang="en-US"/>
              <a:t> </a:t>
            </a:r>
            <a:r>
              <a:rPr lang="ko-KR" altLang="en-US" err="1"/>
              <a:t>that</a:t>
            </a:r>
            <a:r>
              <a:rPr lang="ko-KR" altLang="en-US"/>
              <a:t> </a:t>
            </a:r>
            <a:r>
              <a:rPr lang="ko-KR" altLang="en-US" err="1"/>
              <a:t>perform</a:t>
            </a:r>
            <a:r>
              <a:rPr lang="ko-KR" altLang="en-US"/>
              <a:t> </a:t>
            </a:r>
            <a:r>
              <a:rPr lang="ko-KR" altLang="en-US" err="1"/>
              <a:t>specific</a:t>
            </a:r>
            <a:r>
              <a:rPr lang="ko-KR" altLang="en-US"/>
              <a:t> </a:t>
            </a:r>
            <a:r>
              <a:rPr lang="ko-KR" altLang="en-US" err="1"/>
              <a:t>functions</a:t>
            </a:r>
            <a:r>
              <a:rPr lang="ko-KR" altLang="en-US"/>
              <a:t> of </a:t>
            </a:r>
            <a:r>
              <a:rPr lang="ko-KR" altLang="en-US" err="1"/>
              <a:t>the</a:t>
            </a:r>
            <a:r>
              <a:rPr lang="ko-KR" altLang="en-US"/>
              <a:t> </a:t>
            </a:r>
            <a:r>
              <a:rPr lang="ko-KR" altLang="en-US" err="1"/>
              <a:t>processor</a:t>
            </a:r>
            <a:r>
              <a:rPr lang="ko-KR" altLang="en-US"/>
              <a:t>. </a:t>
            </a:r>
            <a:endParaRPr lang="en-US" altLang="ko-KR"/>
          </a:p>
          <a:p>
            <a:endParaRPr lang="en-US" altLang="ko-KR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/>
              <a:t>‘register’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/>
              <a:t>‘register_1bit’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/>
              <a:t>‘</a:t>
            </a:r>
            <a:r>
              <a:rPr lang="en-US" altLang="ko-KR" b="1" err="1"/>
              <a:t>registerfile</a:t>
            </a:r>
            <a:r>
              <a:rPr lang="en-US" altLang="ko-KR" b="1"/>
              <a:t>’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/>
              <a:t>‘</a:t>
            </a:r>
            <a:r>
              <a:rPr lang="en-US" altLang="ko-KR" b="1" err="1"/>
              <a:t>signextmux</a:t>
            </a:r>
            <a:r>
              <a:rPr lang="en-US" altLang="ko-KR" b="1"/>
              <a:t>’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/>
              <a:t>‘</a:t>
            </a:r>
            <a:r>
              <a:rPr lang="en-US" altLang="ko-KR" b="1" err="1"/>
              <a:t>ALUopdecoder</a:t>
            </a:r>
            <a:r>
              <a:rPr lang="en-US" altLang="ko-KR" b="1"/>
              <a:t>’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/>
              <a:t>‘ALU32bit’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b="1">
                <a:solidFill>
                  <a:srgbClr val="FF0000"/>
                </a:solidFill>
              </a:rPr>
              <a:t>‘</a:t>
            </a:r>
            <a:r>
              <a:rPr lang="en-US" altLang="ko-KR" b="1" err="1">
                <a:solidFill>
                  <a:srgbClr val="FF0000"/>
                </a:solidFill>
              </a:rPr>
              <a:t>signalunit</a:t>
            </a:r>
            <a:r>
              <a:rPr lang="en-US" altLang="ko-KR" b="1">
                <a:solidFill>
                  <a:srgbClr val="FF0000"/>
                </a:solidFill>
              </a:rPr>
              <a:t>’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844FBE4-2EAC-3FF8-BAF2-4390551DA2FD}"/>
              </a:ext>
            </a:extLst>
          </p:cNvPr>
          <p:cNvSpPr/>
          <p:nvPr/>
        </p:nvSpPr>
        <p:spPr>
          <a:xfrm>
            <a:off x="533400" y="5105400"/>
            <a:ext cx="4038600" cy="12198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E036E55-0FA0-551A-62FD-390DF0A9C2EA}"/>
              </a:ext>
            </a:extLst>
          </p:cNvPr>
          <p:cNvSpPr/>
          <p:nvPr/>
        </p:nvSpPr>
        <p:spPr>
          <a:xfrm>
            <a:off x="685800" y="989919"/>
            <a:ext cx="7467600" cy="9912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6241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09DBFD-2191-BFAD-043E-51ACB310C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#2 Analyze Signal unit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BA1E0CC-ABBF-7E29-3A57-911FAC3D4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845" y="1421719"/>
            <a:ext cx="4330923" cy="271158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C29C24E-D23F-BCB2-D2FE-D001D49897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8880"/>
          <a:stretch/>
        </p:blipFill>
        <p:spPr>
          <a:xfrm>
            <a:off x="3815512" y="1493285"/>
            <a:ext cx="5328488" cy="293897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F38BBF-9B98-33D5-D883-B15D45839A92}"/>
              </a:ext>
            </a:extLst>
          </p:cNvPr>
          <p:cNvSpPr txBox="1"/>
          <p:nvPr/>
        </p:nvSpPr>
        <p:spPr>
          <a:xfrm>
            <a:off x="381000" y="1059279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err="1"/>
              <a:t>ARMCPU.v</a:t>
            </a:r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5699512-E578-F6BB-0950-1E646C0F0C19}"/>
              </a:ext>
            </a:extLst>
          </p:cNvPr>
          <p:cNvSpPr txBox="1"/>
          <p:nvPr/>
        </p:nvSpPr>
        <p:spPr>
          <a:xfrm>
            <a:off x="3829050" y="1059279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err="1"/>
              <a:t>ctrlSig.v</a:t>
            </a:r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B2AE13-BD3C-CFF1-ABED-5405A60E8000}"/>
              </a:ext>
            </a:extLst>
          </p:cNvPr>
          <p:cNvSpPr txBox="1"/>
          <p:nvPr/>
        </p:nvSpPr>
        <p:spPr>
          <a:xfrm>
            <a:off x="228600" y="4572000"/>
            <a:ext cx="83913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‘</a:t>
            </a:r>
            <a:r>
              <a:rPr lang="en-US" altLang="ko-KR" b="1" err="1"/>
              <a:t>signalunit</a:t>
            </a:r>
            <a:r>
              <a:rPr lang="en-US" altLang="ko-KR" b="1"/>
              <a:t>’ </a:t>
            </a:r>
            <a:r>
              <a:rPr lang="en-US" altLang="ko-KR"/>
              <a:t>module generates control signals for the simplified ARM processor. It takes various inputs, including </a:t>
            </a:r>
            <a:r>
              <a:rPr lang="en-US" altLang="ko-KR" b="1"/>
              <a:t>flags</a:t>
            </a:r>
            <a:r>
              <a:rPr lang="en-US" altLang="ko-KR"/>
              <a:t>, </a:t>
            </a:r>
            <a:r>
              <a:rPr lang="en-US" altLang="ko-KR" b="1"/>
              <a:t>zero</a:t>
            </a:r>
            <a:r>
              <a:rPr lang="en-US" altLang="ko-KR"/>
              <a:t>, </a:t>
            </a:r>
            <a:r>
              <a:rPr lang="en-US" altLang="ko-KR" b="1"/>
              <a:t>clock</a:t>
            </a:r>
            <a:r>
              <a:rPr lang="en-US" altLang="ko-KR"/>
              <a:t>, and </a:t>
            </a:r>
            <a:r>
              <a:rPr lang="en-US" altLang="ko-KR" b="1"/>
              <a:t>reset</a:t>
            </a:r>
            <a:r>
              <a:rPr lang="en-US" altLang="ko-KR"/>
              <a:t>, and generates 12 output signals that are used to control the operation of the processor.</a:t>
            </a:r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9DB2CB5-4AC5-7B28-1481-B0B72A748658}"/>
              </a:ext>
            </a:extLst>
          </p:cNvPr>
          <p:cNvSpPr/>
          <p:nvPr/>
        </p:nvSpPr>
        <p:spPr>
          <a:xfrm>
            <a:off x="3815512" y="1428611"/>
            <a:ext cx="2432888" cy="23813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61DD0FA-2B77-282F-B949-06992F935FE2}"/>
              </a:ext>
            </a:extLst>
          </p:cNvPr>
          <p:cNvSpPr txBox="1"/>
          <p:nvPr/>
        </p:nvSpPr>
        <p:spPr>
          <a:xfrm>
            <a:off x="228600" y="5635068"/>
            <a:ext cx="85217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err="1"/>
              <a:t>This</a:t>
            </a:r>
            <a:r>
              <a:rPr lang="ko-KR" altLang="en-US"/>
              <a:t> </a:t>
            </a:r>
            <a:r>
              <a:rPr lang="ko-KR" altLang="en-US" err="1"/>
              <a:t>is</a:t>
            </a:r>
            <a:r>
              <a:rPr lang="ko-KR" altLang="en-US"/>
              <a:t> </a:t>
            </a:r>
            <a:r>
              <a:rPr lang="ko-KR" altLang="en-US" err="1"/>
              <a:t>the</a:t>
            </a:r>
            <a:r>
              <a:rPr lang="ko-KR" altLang="en-US"/>
              <a:t> </a:t>
            </a:r>
            <a:r>
              <a:rPr lang="ko-KR" altLang="en-US" err="1"/>
              <a:t>top-level</a:t>
            </a:r>
            <a:r>
              <a:rPr lang="ko-KR" altLang="en-US"/>
              <a:t> </a:t>
            </a:r>
            <a:r>
              <a:rPr lang="ko-KR" altLang="en-US" err="1"/>
              <a:t>module</a:t>
            </a:r>
            <a:r>
              <a:rPr lang="ko-KR" altLang="en-US"/>
              <a:t> </a:t>
            </a:r>
            <a:r>
              <a:rPr lang="ko-KR" altLang="en-US" err="1"/>
              <a:t>that</a:t>
            </a:r>
            <a:r>
              <a:rPr lang="ko-KR" altLang="en-US"/>
              <a:t> </a:t>
            </a:r>
            <a:r>
              <a:rPr lang="ko-KR" altLang="en-US" err="1"/>
              <a:t>combines</a:t>
            </a:r>
            <a:r>
              <a:rPr lang="ko-KR" altLang="en-US"/>
              <a:t> </a:t>
            </a:r>
            <a:r>
              <a:rPr lang="ko-KR" altLang="en-US" err="1"/>
              <a:t>the</a:t>
            </a:r>
            <a:r>
              <a:rPr lang="ko-KR" altLang="en-US"/>
              <a:t> </a:t>
            </a:r>
            <a:r>
              <a:rPr lang="ko-KR" altLang="en-US" err="1"/>
              <a:t>functionality</a:t>
            </a:r>
            <a:r>
              <a:rPr lang="ko-KR" altLang="en-US"/>
              <a:t> of </a:t>
            </a:r>
            <a:r>
              <a:rPr lang="ko-KR" altLang="en-US" err="1"/>
              <a:t>the</a:t>
            </a:r>
            <a:r>
              <a:rPr lang="ko-KR" altLang="en-US"/>
              <a:t> </a:t>
            </a:r>
            <a:r>
              <a:rPr lang="en-US" altLang="ko-KR" b="1"/>
              <a:t>‘</a:t>
            </a:r>
            <a:r>
              <a:rPr lang="ko-KR" altLang="en-US" b="1" err="1"/>
              <a:t>signalcontrol</a:t>
            </a:r>
            <a:r>
              <a:rPr lang="en-US" altLang="ko-KR" b="1"/>
              <a:t>’</a:t>
            </a:r>
            <a:r>
              <a:rPr lang="ko-KR" altLang="en-US"/>
              <a:t> and </a:t>
            </a:r>
            <a:r>
              <a:rPr lang="en-US" altLang="ko-KR" b="1"/>
              <a:t>‘</a:t>
            </a:r>
            <a:r>
              <a:rPr lang="ko-KR" altLang="en-US" b="1" err="1"/>
              <a:t>oneAdder</a:t>
            </a:r>
            <a:r>
              <a:rPr lang="en-US" altLang="ko-KR" b="1"/>
              <a:t>’</a:t>
            </a:r>
            <a:r>
              <a:rPr lang="ko-KR" altLang="en-US"/>
              <a:t> </a:t>
            </a:r>
            <a:r>
              <a:rPr lang="ko-KR" altLang="en-US" err="1"/>
              <a:t>modules</a:t>
            </a:r>
            <a:r>
              <a:rPr lang="ko-KR" alt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60753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94EB4196-EAC9-B220-6D3D-5A10F7473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532719"/>
            <a:ext cx="8343900" cy="457200"/>
          </a:xfrm>
        </p:spPr>
        <p:txBody>
          <a:bodyPr/>
          <a:lstStyle/>
          <a:p>
            <a:r>
              <a:rPr lang="en-US" altLang="ko-KR"/>
              <a:t>#2 Analyze Signal unit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DAC7B54-82AA-AA73-607F-775E0F688B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277" y="989919"/>
            <a:ext cx="5302523" cy="583595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E99C949-8F96-9AD3-6529-DA5A95A5FFD8}"/>
              </a:ext>
            </a:extLst>
          </p:cNvPr>
          <p:cNvSpPr/>
          <p:nvPr/>
        </p:nvSpPr>
        <p:spPr>
          <a:xfrm>
            <a:off x="3733800" y="2133600"/>
            <a:ext cx="4953000" cy="46922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1A7034-45B2-7A90-196A-9A40346677E8}"/>
              </a:ext>
            </a:extLst>
          </p:cNvPr>
          <p:cNvSpPr txBox="1"/>
          <p:nvPr/>
        </p:nvSpPr>
        <p:spPr>
          <a:xfrm>
            <a:off x="228600" y="2212434"/>
            <a:ext cx="315567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/>
              <a:t>The </a:t>
            </a:r>
            <a:r>
              <a:rPr lang="ko-KR" altLang="en-US" err="1">
                <a:solidFill>
                  <a:srgbClr val="00B0F0"/>
                </a:solidFill>
              </a:rPr>
              <a:t>always</a:t>
            </a:r>
            <a:r>
              <a:rPr lang="ko-KR" altLang="en-US"/>
              <a:t> </a:t>
            </a:r>
            <a:r>
              <a:rPr lang="ko-KR" altLang="en-US" err="1"/>
              <a:t>block</a:t>
            </a:r>
            <a:r>
              <a:rPr lang="ko-KR" altLang="en-US"/>
              <a:t> </a:t>
            </a:r>
            <a:r>
              <a:rPr lang="ko-KR" altLang="en-US" err="1"/>
              <a:t>in</a:t>
            </a:r>
            <a:r>
              <a:rPr lang="ko-KR" altLang="en-US"/>
              <a:t> </a:t>
            </a:r>
            <a:r>
              <a:rPr lang="ko-KR" altLang="en-US" err="1"/>
              <a:t>the</a:t>
            </a:r>
            <a:r>
              <a:rPr lang="ko-KR" altLang="en-US"/>
              <a:t> </a:t>
            </a:r>
            <a:r>
              <a:rPr lang="en-US" altLang="ko-KR" b="1"/>
              <a:t>‘</a:t>
            </a:r>
            <a:r>
              <a:rPr lang="en-US" altLang="ko-KR" b="1" err="1"/>
              <a:t>signalcontrol</a:t>
            </a:r>
            <a:r>
              <a:rPr lang="en-US" altLang="ko-KR" b="1"/>
              <a:t>’ </a:t>
            </a:r>
            <a:r>
              <a:rPr lang="ko-KR" altLang="en-US" err="1"/>
              <a:t>module</a:t>
            </a:r>
            <a:r>
              <a:rPr lang="ko-KR" altLang="en-US"/>
              <a:t> </a:t>
            </a:r>
            <a:r>
              <a:rPr lang="ko-KR" altLang="en-US" err="1"/>
              <a:t>checks</a:t>
            </a:r>
            <a:r>
              <a:rPr lang="ko-KR" altLang="en-US"/>
              <a:t> </a:t>
            </a:r>
            <a:r>
              <a:rPr lang="ko-KR" altLang="en-US" err="1"/>
              <a:t>the</a:t>
            </a:r>
            <a:r>
              <a:rPr lang="ko-KR" altLang="en-US"/>
              <a:t> </a:t>
            </a:r>
            <a:r>
              <a:rPr lang="ko-KR" altLang="en-US" err="1"/>
              <a:t>flags</a:t>
            </a:r>
            <a:r>
              <a:rPr lang="ko-KR" altLang="en-US"/>
              <a:t> and </a:t>
            </a:r>
            <a:r>
              <a:rPr lang="ko-KR" altLang="en-US" err="1"/>
              <a:t>conditions</a:t>
            </a:r>
            <a:r>
              <a:rPr lang="ko-KR" altLang="en-US"/>
              <a:t> </a:t>
            </a:r>
            <a:r>
              <a:rPr lang="ko-KR" altLang="en-US" err="1"/>
              <a:t>to</a:t>
            </a:r>
            <a:r>
              <a:rPr lang="ko-KR" altLang="en-US"/>
              <a:t> </a:t>
            </a:r>
            <a:r>
              <a:rPr lang="ko-KR" altLang="en-US" err="1"/>
              <a:t>decide</a:t>
            </a:r>
            <a:r>
              <a:rPr lang="ko-KR" altLang="en-US"/>
              <a:t> </a:t>
            </a:r>
            <a:r>
              <a:rPr lang="ko-KR" altLang="en-US" err="1"/>
              <a:t>the</a:t>
            </a:r>
            <a:r>
              <a:rPr lang="ko-KR" altLang="en-US"/>
              <a:t> </a:t>
            </a:r>
            <a:r>
              <a:rPr lang="ko-KR" altLang="en-US" err="1"/>
              <a:t>appropriate</a:t>
            </a:r>
            <a:r>
              <a:rPr lang="ko-KR" altLang="en-US"/>
              <a:t> </a:t>
            </a:r>
            <a:r>
              <a:rPr lang="ko-KR" altLang="en-US" err="1"/>
              <a:t>control</a:t>
            </a:r>
            <a:r>
              <a:rPr lang="ko-KR" altLang="en-US"/>
              <a:t> </a:t>
            </a:r>
            <a:r>
              <a:rPr lang="ko-KR" altLang="en-US" err="1"/>
              <a:t>signals</a:t>
            </a:r>
            <a:r>
              <a:rPr lang="ko-KR" altLang="en-US"/>
              <a:t> and </a:t>
            </a:r>
            <a:r>
              <a:rPr lang="ko-KR" altLang="en-US" err="1"/>
              <a:t>the</a:t>
            </a:r>
            <a:r>
              <a:rPr lang="ko-KR" altLang="en-US"/>
              <a:t> </a:t>
            </a:r>
            <a:r>
              <a:rPr lang="ko-KR" altLang="en-US" err="1"/>
              <a:t>number</a:t>
            </a:r>
            <a:r>
              <a:rPr lang="ko-KR" altLang="en-US"/>
              <a:t> of </a:t>
            </a:r>
            <a:r>
              <a:rPr lang="ko-KR" altLang="en-US" err="1"/>
              <a:t>steps</a:t>
            </a:r>
            <a:r>
              <a:rPr lang="ko-KR" altLang="en-US"/>
              <a:t> </a:t>
            </a:r>
            <a:r>
              <a:rPr lang="ko-KR" altLang="en-US" err="1"/>
              <a:t>required</a:t>
            </a:r>
            <a:r>
              <a:rPr lang="ko-KR" altLang="en-US"/>
              <a:t> </a:t>
            </a:r>
            <a:r>
              <a:rPr lang="ko-KR" altLang="en-US" err="1"/>
              <a:t>for</a:t>
            </a:r>
            <a:r>
              <a:rPr lang="ko-KR" altLang="en-US"/>
              <a:t> </a:t>
            </a:r>
            <a:r>
              <a:rPr lang="ko-KR" altLang="en-US" err="1"/>
              <a:t>each</a:t>
            </a:r>
            <a:r>
              <a:rPr lang="ko-KR" altLang="en-US"/>
              <a:t> </a:t>
            </a:r>
            <a:r>
              <a:rPr lang="ko-KR" altLang="en-US" err="1"/>
              <a:t>operation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BFF131-B47E-05B1-8E03-967B4296421C}"/>
              </a:ext>
            </a:extLst>
          </p:cNvPr>
          <p:cNvSpPr txBox="1"/>
          <p:nvPr/>
        </p:nvSpPr>
        <p:spPr>
          <a:xfrm>
            <a:off x="7620000" y="976538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err="1"/>
              <a:t>ctrlSig.v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0933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5D5B8AA5-A885-8C5D-6C46-3D8F48F66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532719"/>
            <a:ext cx="8343900" cy="457200"/>
          </a:xfrm>
        </p:spPr>
        <p:txBody>
          <a:bodyPr/>
          <a:lstStyle/>
          <a:p>
            <a:r>
              <a:rPr lang="en-US" altLang="ko-KR"/>
              <a:t>#3 Draw block</a:t>
            </a:r>
            <a:r>
              <a:rPr lang="ko-KR" altLang="en-US"/>
              <a:t> </a:t>
            </a:r>
            <a:r>
              <a:rPr lang="en-US" altLang="ko-KR"/>
              <a:t>diagram of multi-cycle ARM processor</a:t>
            </a:r>
            <a:br>
              <a:rPr lang="en-US" altLang="ko-KR"/>
            </a:br>
            <a:endParaRPr lang="en-US" altLang="ko-K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5835DF-9598-6DCB-57C2-05A3F71E8D99}"/>
              </a:ext>
            </a:extLst>
          </p:cNvPr>
          <p:cNvSpPr txBox="1"/>
          <p:nvPr/>
        </p:nvSpPr>
        <p:spPr>
          <a:xfrm>
            <a:off x="539750" y="4648200"/>
            <a:ext cx="81407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>
                <a:solidFill>
                  <a:srgbClr val="FF0000"/>
                </a:solidFill>
              </a:rPr>
              <a:t>※ Follow the input and output of each module carefully.</a:t>
            </a:r>
          </a:p>
          <a:p>
            <a:r>
              <a:rPr lang="ko-KR" altLang="en-US"/>
              <a:t>The </a:t>
            </a:r>
            <a:r>
              <a:rPr lang="en-US" altLang="ko-KR" b="1"/>
              <a:t>‘</a:t>
            </a:r>
            <a:r>
              <a:rPr lang="ko-KR" altLang="en-US" b="1" err="1"/>
              <a:t>total</a:t>
            </a:r>
            <a:r>
              <a:rPr lang="en-US" altLang="ko-KR" b="1"/>
              <a:t>’</a:t>
            </a:r>
            <a:r>
              <a:rPr lang="ko-KR" altLang="en-US"/>
              <a:t> </a:t>
            </a:r>
            <a:r>
              <a:rPr lang="ko-KR" altLang="en-US" err="1"/>
              <a:t>wire</a:t>
            </a:r>
            <a:r>
              <a:rPr lang="ko-KR" altLang="en-US"/>
              <a:t> </a:t>
            </a:r>
            <a:r>
              <a:rPr lang="ko-KR" altLang="en-US" err="1"/>
              <a:t>originates</a:t>
            </a:r>
            <a:r>
              <a:rPr lang="ko-KR" altLang="en-US"/>
              <a:t> </a:t>
            </a:r>
            <a:r>
              <a:rPr lang="ko-KR" altLang="en-US" err="1"/>
              <a:t>in</a:t>
            </a:r>
            <a:r>
              <a:rPr lang="ko-KR" altLang="en-US"/>
              <a:t> </a:t>
            </a:r>
            <a:r>
              <a:rPr lang="ko-KR" altLang="en-US" err="1"/>
              <a:t>the</a:t>
            </a:r>
            <a:r>
              <a:rPr lang="ko-KR" altLang="en-US"/>
              <a:t> </a:t>
            </a:r>
            <a:r>
              <a:rPr lang="en-US" altLang="ko-KR" b="1"/>
              <a:t>‘</a:t>
            </a:r>
            <a:r>
              <a:rPr lang="ko-KR" altLang="en-US" b="1" err="1"/>
              <a:t>signalcontrol</a:t>
            </a:r>
            <a:r>
              <a:rPr lang="en-US" altLang="ko-KR" b="1"/>
              <a:t>’</a:t>
            </a:r>
            <a:r>
              <a:rPr lang="ko-KR" altLang="en-US"/>
              <a:t> </a:t>
            </a:r>
            <a:r>
              <a:rPr lang="ko-KR" altLang="en-US" err="1"/>
              <a:t>module</a:t>
            </a:r>
            <a:r>
              <a:rPr lang="ko-KR" altLang="en-US"/>
              <a:t>, </a:t>
            </a:r>
            <a:r>
              <a:rPr lang="ko-KR" altLang="en-US" err="1"/>
              <a:t>indicating</a:t>
            </a:r>
            <a:r>
              <a:rPr lang="ko-KR" altLang="en-US"/>
              <a:t> </a:t>
            </a:r>
            <a:r>
              <a:rPr lang="ko-KR" altLang="en-US" err="1"/>
              <a:t>the</a:t>
            </a:r>
            <a:r>
              <a:rPr lang="ko-KR" altLang="en-US"/>
              <a:t> </a:t>
            </a:r>
            <a:r>
              <a:rPr lang="ko-KR" altLang="en-US" err="1"/>
              <a:t>number</a:t>
            </a:r>
            <a:r>
              <a:rPr lang="ko-KR" altLang="en-US"/>
              <a:t> of </a:t>
            </a:r>
            <a:r>
              <a:rPr lang="ko-KR" altLang="en-US" err="1"/>
              <a:t>steps</a:t>
            </a:r>
            <a:r>
              <a:rPr lang="ko-KR" altLang="en-US"/>
              <a:t> </a:t>
            </a:r>
            <a:r>
              <a:rPr lang="ko-KR" altLang="en-US" err="1"/>
              <a:t>needed</a:t>
            </a:r>
            <a:r>
              <a:rPr lang="ko-KR" altLang="en-US"/>
              <a:t> </a:t>
            </a:r>
            <a:r>
              <a:rPr lang="ko-KR" altLang="en-US" err="1"/>
              <a:t>to</a:t>
            </a:r>
            <a:r>
              <a:rPr lang="ko-KR" altLang="en-US"/>
              <a:t> </a:t>
            </a:r>
            <a:r>
              <a:rPr lang="ko-KR" altLang="en-US" err="1"/>
              <a:t>complete</a:t>
            </a:r>
            <a:r>
              <a:rPr lang="ko-KR" altLang="en-US"/>
              <a:t> </a:t>
            </a:r>
            <a:r>
              <a:rPr lang="ko-KR" altLang="en-US" err="1"/>
              <a:t>a</a:t>
            </a:r>
            <a:r>
              <a:rPr lang="ko-KR" altLang="en-US"/>
              <a:t> </a:t>
            </a:r>
            <a:r>
              <a:rPr lang="ko-KR" altLang="en-US" err="1"/>
              <a:t>specific</a:t>
            </a:r>
            <a:r>
              <a:rPr lang="ko-KR" altLang="en-US"/>
              <a:t> </a:t>
            </a:r>
            <a:r>
              <a:rPr lang="ko-KR" altLang="en-US" err="1"/>
              <a:t>instruction</a:t>
            </a:r>
            <a:r>
              <a:rPr lang="ko-KR" altLang="en-US"/>
              <a:t>. </a:t>
            </a:r>
            <a:r>
              <a:rPr lang="ko-KR" altLang="en-US" err="1"/>
              <a:t>It</a:t>
            </a:r>
            <a:r>
              <a:rPr lang="ko-KR" altLang="en-US"/>
              <a:t> </a:t>
            </a:r>
            <a:r>
              <a:rPr lang="ko-KR" altLang="en-US" err="1"/>
              <a:t>connects</a:t>
            </a:r>
            <a:r>
              <a:rPr lang="ko-KR" altLang="en-US"/>
              <a:t> </a:t>
            </a:r>
            <a:r>
              <a:rPr lang="ko-KR" altLang="en-US" err="1"/>
              <a:t>to</a:t>
            </a:r>
            <a:r>
              <a:rPr lang="ko-KR" altLang="en-US"/>
              <a:t> </a:t>
            </a:r>
            <a:r>
              <a:rPr lang="ko-KR" altLang="en-US" err="1"/>
              <a:t>the</a:t>
            </a:r>
            <a:r>
              <a:rPr lang="ko-KR" altLang="en-US"/>
              <a:t> </a:t>
            </a:r>
            <a:r>
              <a:rPr lang="ko-KR" altLang="en-US" err="1"/>
              <a:t>current</a:t>
            </a:r>
            <a:r>
              <a:rPr lang="ko-KR" altLang="en-US"/>
              <a:t> </a:t>
            </a:r>
            <a:r>
              <a:rPr lang="ko-KR" altLang="en-US" err="1"/>
              <a:t>input</a:t>
            </a:r>
            <a:r>
              <a:rPr lang="ko-KR" altLang="en-US"/>
              <a:t> of </a:t>
            </a:r>
            <a:r>
              <a:rPr lang="ko-KR" altLang="en-US" err="1"/>
              <a:t>the</a:t>
            </a:r>
            <a:r>
              <a:rPr lang="ko-KR" altLang="en-US"/>
              <a:t> </a:t>
            </a:r>
            <a:r>
              <a:rPr lang="en-US" altLang="ko-KR" b="1"/>
              <a:t>‘</a:t>
            </a:r>
            <a:r>
              <a:rPr lang="ko-KR" altLang="en-US" b="1" err="1"/>
              <a:t>oneAdder</a:t>
            </a:r>
            <a:r>
              <a:rPr lang="en-US" altLang="ko-KR" b="1"/>
              <a:t>’</a:t>
            </a:r>
            <a:r>
              <a:rPr lang="ko-KR" altLang="en-US"/>
              <a:t> </a:t>
            </a:r>
            <a:r>
              <a:rPr lang="ko-KR" altLang="en-US" err="1"/>
              <a:t>module</a:t>
            </a:r>
            <a:r>
              <a:rPr lang="ko-KR" altLang="en-US"/>
              <a:t> </a:t>
            </a:r>
            <a:r>
              <a:rPr lang="ko-KR" altLang="en-US" err="1"/>
              <a:t>in</a:t>
            </a:r>
            <a:r>
              <a:rPr lang="ko-KR" altLang="en-US"/>
              <a:t> </a:t>
            </a:r>
            <a:r>
              <a:rPr lang="ko-KR" altLang="en-US" err="1"/>
              <a:t>the</a:t>
            </a:r>
            <a:r>
              <a:rPr lang="ko-KR" altLang="en-US"/>
              <a:t> </a:t>
            </a:r>
            <a:r>
              <a:rPr lang="en-US" altLang="ko-KR" b="1"/>
              <a:t>‘</a:t>
            </a:r>
            <a:r>
              <a:rPr lang="ko-KR" altLang="en-US" b="1" err="1"/>
              <a:t>signalunit</a:t>
            </a:r>
            <a:r>
              <a:rPr lang="en-US" altLang="ko-KR" b="1"/>
              <a:t>’</a:t>
            </a:r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CF00281-BC5D-B496-264C-F58C889FB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903" y="1905000"/>
            <a:ext cx="6674193" cy="2000353"/>
          </a:xfrm>
          <a:prstGeom prst="rect">
            <a:avLst/>
          </a:prstGeom>
        </p:spPr>
      </p:pic>
      <p:sp>
        <p:nvSpPr>
          <p:cNvPr id="11" name="순서도: 처리 10">
            <a:extLst>
              <a:ext uri="{FF2B5EF4-FFF2-40B4-BE49-F238E27FC236}">
                <a16:creationId xmlns:a16="http://schemas.microsoft.com/office/drawing/2014/main" id="{BA08B6EA-C290-421E-647A-E4876B959FC3}"/>
              </a:ext>
            </a:extLst>
          </p:cNvPr>
          <p:cNvSpPr/>
          <p:nvPr/>
        </p:nvSpPr>
        <p:spPr>
          <a:xfrm>
            <a:off x="2667000" y="3103678"/>
            <a:ext cx="457200" cy="208078"/>
          </a:xfrm>
          <a:prstGeom prst="flowChartProcess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순서도: 처리 11">
            <a:extLst>
              <a:ext uri="{FF2B5EF4-FFF2-40B4-BE49-F238E27FC236}">
                <a16:creationId xmlns:a16="http://schemas.microsoft.com/office/drawing/2014/main" id="{5A505B26-5FF6-B6E7-BFD6-09AFA1EEBE2E}"/>
              </a:ext>
            </a:extLst>
          </p:cNvPr>
          <p:cNvSpPr/>
          <p:nvPr/>
        </p:nvSpPr>
        <p:spPr>
          <a:xfrm>
            <a:off x="2743200" y="1899507"/>
            <a:ext cx="457200" cy="208078"/>
          </a:xfrm>
          <a:prstGeom prst="flowChartProcess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순서도: 처리 12">
            <a:extLst>
              <a:ext uri="{FF2B5EF4-FFF2-40B4-BE49-F238E27FC236}">
                <a16:creationId xmlns:a16="http://schemas.microsoft.com/office/drawing/2014/main" id="{0734AEE6-2C85-2B81-1254-F18A0F7D1BB4}"/>
              </a:ext>
            </a:extLst>
          </p:cNvPr>
          <p:cNvSpPr/>
          <p:nvPr/>
        </p:nvSpPr>
        <p:spPr>
          <a:xfrm>
            <a:off x="5867400" y="2341678"/>
            <a:ext cx="457200" cy="208078"/>
          </a:xfrm>
          <a:prstGeom prst="flowChartProcess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8A32C00-FDF9-D82C-AC55-81C8D539F6A9}"/>
              </a:ext>
            </a:extLst>
          </p:cNvPr>
          <p:cNvSpPr txBox="1"/>
          <p:nvPr/>
        </p:nvSpPr>
        <p:spPr>
          <a:xfrm>
            <a:off x="5163238" y="2076385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</a:rPr>
              <a:t>input</a:t>
            </a: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551076-619E-94D1-C685-5F27AF9C1D2A}"/>
              </a:ext>
            </a:extLst>
          </p:cNvPr>
          <p:cNvSpPr txBox="1"/>
          <p:nvPr/>
        </p:nvSpPr>
        <p:spPr>
          <a:xfrm>
            <a:off x="3124200" y="2942424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</a:rPr>
              <a:t>output</a:t>
            </a: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A4BC0ED-CAC9-E34D-D4F2-C3221262388C}"/>
              </a:ext>
            </a:extLst>
          </p:cNvPr>
          <p:cNvSpPr txBox="1"/>
          <p:nvPr/>
        </p:nvSpPr>
        <p:spPr>
          <a:xfrm>
            <a:off x="6858000" y="1657862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err="1"/>
              <a:t>ctrlSig.v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5675202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On-screen Show (4:3)</PresentationFormat>
  <Slides>22</Slides>
  <Notes>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디자인 사용자 지정</vt:lpstr>
      <vt:lpstr>PowerPoint Presentation</vt:lpstr>
      <vt:lpstr>Overview</vt:lpstr>
      <vt:lpstr>Analysis on Multi-Cycle Processor Design</vt:lpstr>
      <vt:lpstr>#1 Analyze given multi-cycle ARM processor source code</vt:lpstr>
      <vt:lpstr>#1 Analyze given multi-cycle ARM processor source code</vt:lpstr>
      <vt:lpstr>#1 Analyze given multi-cycle ARM processor source code</vt:lpstr>
      <vt:lpstr>#2 Analyze Signal unit</vt:lpstr>
      <vt:lpstr>#2 Analyze Signal unit</vt:lpstr>
      <vt:lpstr>#3 Draw block diagram of multi-cycle ARM processor </vt:lpstr>
      <vt:lpstr>#3 Draw block diagram of multi-cycle ARM processor</vt:lpstr>
      <vt:lpstr>#3 Draw block diagram of multi-cycle ARM processor</vt:lpstr>
      <vt:lpstr>#4 Explain How the Test program works on the given processor</vt:lpstr>
      <vt:lpstr>Analysis on Multi-Cycle Processor Design(15pt)</vt:lpstr>
      <vt:lpstr>Implementation of Pipelined Processor Design</vt:lpstr>
      <vt:lpstr>#1 Implement Pipelined Processor</vt:lpstr>
      <vt:lpstr>PowerPoint Presentation</vt:lpstr>
      <vt:lpstr>PowerPoint Presentation</vt:lpstr>
      <vt:lpstr>#2 Explain your Implementation</vt:lpstr>
      <vt:lpstr>Implementation of Pipelined Processor Design(10pt)</vt:lpstr>
      <vt:lpstr>Review</vt:lpstr>
      <vt:lpstr>PowerPoint Presentation</vt:lpstr>
      <vt:lpstr>Reference</vt:lpstr>
    </vt:vector>
  </TitlesOfParts>
  <Company>University of Virginia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Larrabee</dc:title>
  <dc:creator>lcuser</dc:creator>
  <cp:revision>1</cp:revision>
  <cp:lastPrinted>2017-11-29T16:21:16Z</cp:lastPrinted>
  <dcterms:created xsi:type="dcterms:W3CDTF">2009-05-07T01:31:08Z</dcterms:created>
  <dcterms:modified xsi:type="dcterms:W3CDTF">2023-04-30T13:20:24Z</dcterms:modified>
</cp:coreProperties>
</file>

<file path=docProps/thumbnail.jpeg>
</file>